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1" r:id="rId3"/>
    <p:sldId id="269" r:id="rId4"/>
    <p:sldId id="260" r:id="rId5"/>
    <p:sldId id="265" r:id="rId6"/>
    <p:sldId id="271" r:id="rId7"/>
    <p:sldId id="270" r:id="rId8"/>
    <p:sldId id="267" r:id="rId9"/>
    <p:sldId id="266" r:id="rId10"/>
    <p:sldId id="272" r:id="rId11"/>
    <p:sldId id="273" r:id="rId12"/>
    <p:sldId id="274" r:id="rId13"/>
    <p:sldId id="277" r:id="rId14"/>
    <p:sldId id="275" r:id="rId15"/>
    <p:sldId id="27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C6D"/>
    <a:srgbClr val="DFDFDF"/>
    <a:srgbClr val="A8C9F3"/>
    <a:srgbClr val="EBEBEB"/>
    <a:srgbClr val="0C567D"/>
    <a:srgbClr val="D17373"/>
    <a:srgbClr val="6BB37C"/>
    <a:srgbClr val="FFBC71"/>
    <a:srgbClr val="9E9E9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DC0DB-FEB6-4E4A-9A96-4AC18E7BC8BC}" v="1678" dt="2021-11-07T10:01:00.774"/>
    <p1510:client id="{43371400-0D68-4126-BD97-40DC9ABE25C1}" v="384" dt="2021-11-07T12:46:03.908"/>
    <p1510:client id="{804145F0-C1E1-4696-9A84-051A0B9F6478}" v="2514" dt="2021-11-07T10:08:21.292"/>
    <p1510:client id="{8364F0E5-4B4C-44A2-BCF3-5FFD9BE76929}" v="439" dt="2021-11-07T12:46:06.505"/>
    <p1510:client id="{8AD4BF0B-783E-4B17-9B57-9C651577F769}" v="2620" dt="2021-11-07T10:08:45.139"/>
    <p1510:client id="{A37249DD-5771-435C-A33E-0FD57CD0837C}" v="317" dt="2021-11-07T12:45:06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60"/>
        <p:guide pos="384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ARO ALVES MARQUES CARPINTEIRO" userId="fded250b-0ab5-47c9-a62a-cd07a12c1fc5" providerId="ADAL" clId="{A37249DD-5771-435C-A33E-0FD57CD0837C}"/>
    <pc:docChg chg="undo custSel modSld">
      <pc:chgData name="ALVARO ALVES MARQUES CARPINTEIRO" userId="fded250b-0ab5-47c9-a62a-cd07a12c1fc5" providerId="ADAL" clId="{A37249DD-5771-435C-A33E-0FD57CD0837C}" dt="2021-11-07T12:45:06.498" v="316" actId="20577"/>
      <pc:docMkLst>
        <pc:docMk/>
      </pc:docMkLst>
      <pc:sldChg chg="addSp delSp modSp mod">
        <pc:chgData name="ALVARO ALVES MARQUES CARPINTEIRO" userId="fded250b-0ab5-47c9-a62a-cd07a12c1fc5" providerId="ADAL" clId="{A37249DD-5771-435C-A33E-0FD57CD0837C}" dt="2021-11-07T12:45:06.498" v="316" actId="20577"/>
        <pc:sldMkLst>
          <pc:docMk/>
          <pc:sldMk cId="1132029894" sldId="269"/>
        </pc:sldMkLst>
        <pc:spChg chg="mod">
          <ac:chgData name="ALVARO ALVES MARQUES CARPINTEIRO" userId="fded250b-0ab5-47c9-a62a-cd07a12c1fc5" providerId="ADAL" clId="{A37249DD-5771-435C-A33E-0FD57CD0837C}" dt="2021-11-07T12:27:41.688" v="34" actId="20577"/>
          <ac:spMkLst>
            <pc:docMk/>
            <pc:sldMk cId="1132029894" sldId="269"/>
            <ac:spMk id="11" creationId="{F188C219-62B9-4D24-AD43-B9ABD6241C22}"/>
          </ac:spMkLst>
        </pc:spChg>
        <pc:spChg chg="add mod">
          <ac:chgData name="ALVARO ALVES MARQUES CARPINTEIRO" userId="fded250b-0ab5-47c9-a62a-cd07a12c1fc5" providerId="ADAL" clId="{A37249DD-5771-435C-A33E-0FD57CD0837C}" dt="2021-11-07T12:45:06.498" v="316" actId="20577"/>
          <ac:spMkLst>
            <pc:docMk/>
            <pc:sldMk cId="1132029894" sldId="269"/>
            <ac:spMk id="15" creationId="{625BCE51-C05A-484A-BB18-33C01B9291E5}"/>
          </ac:spMkLst>
        </pc:spChg>
        <pc:spChg chg="add del mod">
          <ac:chgData name="ALVARO ALVES MARQUES CARPINTEIRO" userId="fded250b-0ab5-47c9-a62a-cd07a12c1fc5" providerId="ADAL" clId="{A37249DD-5771-435C-A33E-0FD57CD0837C}" dt="2021-11-07T12:25:22.645" v="5" actId="478"/>
          <ac:spMkLst>
            <pc:docMk/>
            <pc:sldMk cId="1132029894" sldId="269"/>
            <ac:spMk id="15" creationId="{9CA299AD-1A44-43A7-9A9F-0AE218040D28}"/>
          </ac:spMkLst>
        </pc:spChg>
      </pc:sldChg>
    </pc:docChg>
  </pc:docChgLst>
  <pc:docChgLst>
    <pc:chgData name="Natalia Andrea Espinosa Gonzalez" userId="5cf3e3ee-d0ff-456b-9bfa-7effad408ad9" providerId="ADAL" clId="{8364F0E5-4B4C-44A2-BCF3-5FFD9BE76929}"/>
    <pc:docChg chg="undo custSel modSld">
      <pc:chgData name="Natalia Andrea Espinosa Gonzalez" userId="5cf3e3ee-d0ff-456b-9bfa-7effad408ad9" providerId="ADAL" clId="{8364F0E5-4B4C-44A2-BCF3-5FFD9BE76929}" dt="2021-11-07T12:46:06.505" v="441" actId="20577"/>
      <pc:docMkLst>
        <pc:docMk/>
      </pc:docMkLst>
      <pc:sldChg chg="addSp delSp modSp mod">
        <pc:chgData name="Natalia Andrea Espinosa Gonzalez" userId="5cf3e3ee-d0ff-456b-9bfa-7effad408ad9" providerId="ADAL" clId="{8364F0E5-4B4C-44A2-BCF3-5FFD9BE76929}" dt="2021-11-07T12:46:06.505" v="441" actId="20577"/>
        <pc:sldMkLst>
          <pc:docMk/>
          <pc:sldMk cId="1132029894" sldId="269"/>
        </pc:sldMkLst>
        <pc:spChg chg="mod">
          <ac:chgData name="Natalia Andrea Espinosa Gonzalez" userId="5cf3e3ee-d0ff-456b-9bfa-7effad408ad9" providerId="ADAL" clId="{8364F0E5-4B4C-44A2-BCF3-5FFD9BE76929}" dt="2021-11-07T12:24:49.676" v="247" actId="1076"/>
          <ac:spMkLst>
            <pc:docMk/>
            <pc:sldMk cId="1132029894" sldId="269"/>
            <ac:spMk id="2" creationId="{A3387955-50D3-4FD6-8B07-69DC8F7BFD02}"/>
          </ac:spMkLst>
        </pc:spChg>
        <pc:spChg chg="del mod">
          <ac:chgData name="Natalia Andrea Espinosa Gonzalez" userId="5cf3e3ee-d0ff-456b-9bfa-7effad408ad9" providerId="ADAL" clId="{8364F0E5-4B4C-44A2-BCF3-5FFD9BE76929}" dt="2021-11-07T12:27:58.622" v="270" actId="478"/>
          <ac:spMkLst>
            <pc:docMk/>
            <pc:sldMk cId="1132029894" sldId="269"/>
            <ac:spMk id="11" creationId="{F188C219-62B9-4D24-AD43-B9ABD6241C22}"/>
          </ac:spMkLst>
        </pc:spChg>
        <pc:spChg chg="mod">
          <ac:chgData name="Natalia Andrea Espinosa Gonzalez" userId="5cf3e3ee-d0ff-456b-9bfa-7effad408ad9" providerId="ADAL" clId="{8364F0E5-4B4C-44A2-BCF3-5FFD9BE76929}" dt="2021-11-07T12:46:06.505" v="441" actId="20577"/>
          <ac:spMkLst>
            <pc:docMk/>
            <pc:sldMk cId="1132029894" sldId="269"/>
            <ac:spMk id="13" creationId="{CBAA9E6D-FEDB-42BC-8873-29B1BF2A6471}"/>
          </ac:spMkLst>
        </pc:spChg>
        <pc:spChg chg="mod">
          <ac:chgData name="Natalia Andrea Espinosa Gonzalez" userId="5cf3e3ee-d0ff-456b-9bfa-7effad408ad9" providerId="ADAL" clId="{8364F0E5-4B4C-44A2-BCF3-5FFD9BE76929}" dt="2021-11-07T12:25:01.848" v="249" actId="1076"/>
          <ac:spMkLst>
            <pc:docMk/>
            <pc:sldMk cId="1132029894" sldId="269"/>
            <ac:spMk id="14" creationId="{FD47F6E5-348A-439B-A254-DC632F6E36C5}"/>
          </ac:spMkLst>
        </pc:spChg>
        <pc:spChg chg="mod">
          <ac:chgData name="Natalia Andrea Espinosa Gonzalez" userId="5cf3e3ee-d0ff-456b-9bfa-7effad408ad9" providerId="ADAL" clId="{8364F0E5-4B4C-44A2-BCF3-5FFD9BE76929}" dt="2021-11-07T12:45:58.466" v="424" actId="790"/>
          <ac:spMkLst>
            <pc:docMk/>
            <pc:sldMk cId="1132029894" sldId="269"/>
            <ac:spMk id="15" creationId="{625BCE51-C05A-484A-BB18-33C01B9291E5}"/>
          </ac:spMkLst>
        </pc:spChg>
        <pc:spChg chg="add del">
          <ac:chgData name="Natalia Andrea Espinosa Gonzalez" userId="5cf3e3ee-d0ff-456b-9bfa-7effad408ad9" providerId="ADAL" clId="{8364F0E5-4B4C-44A2-BCF3-5FFD9BE76929}" dt="2021-11-07T12:25:37.304" v="253" actId="22"/>
          <ac:spMkLst>
            <pc:docMk/>
            <pc:sldMk cId="1132029894" sldId="269"/>
            <ac:spMk id="20" creationId="{CEDD05CC-B9D5-4FA5-9153-47C935195FE9}"/>
          </ac:spMkLst>
        </pc:sp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7" creationId="{1D6D127C-62C6-4732-8D69-669C716006F2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8" creationId="{B6D6CBCF-A493-41B6-8125-FCDFAFE1740E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9" creationId="{5824C834-0165-4697-9E58-A26DC0761EB7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1028" creationId="{16EAD075-9685-4130-ABD1-097223C1BEF4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1030" creationId="{62C0E4A3-BF5F-454A-B47D-3FB6AE182DE0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1032" creationId="{4766DDD3-B9D3-430F-8A4F-0F3F4067C8FD}"/>
          </ac:picMkLst>
        </pc:picChg>
      </pc:sldChg>
      <pc:sldChg chg="modSp mod">
        <pc:chgData name="Natalia Andrea Espinosa Gonzalez" userId="5cf3e3ee-d0ff-456b-9bfa-7effad408ad9" providerId="ADAL" clId="{8364F0E5-4B4C-44A2-BCF3-5FFD9BE76929}" dt="2021-11-07T12:37:35.893" v="319" actId="790"/>
        <pc:sldMkLst>
          <pc:docMk/>
          <pc:sldMk cId="2977306118" sldId="270"/>
        </pc:sldMkLst>
        <pc:spChg chg="mod">
          <ac:chgData name="Natalia Andrea Espinosa Gonzalez" userId="5cf3e3ee-d0ff-456b-9bfa-7effad408ad9" providerId="ADAL" clId="{8364F0E5-4B4C-44A2-BCF3-5FFD9BE76929}" dt="2021-11-07T10:35:56.753" v="3" actId="1076"/>
          <ac:spMkLst>
            <pc:docMk/>
            <pc:sldMk cId="2977306118" sldId="270"/>
            <ac:spMk id="4" creationId="{E299E4F1-E8BD-4085-8DE9-9212803E34A0}"/>
          </ac:spMkLst>
        </pc:spChg>
        <pc:spChg chg="mod">
          <ac:chgData name="Natalia Andrea Espinosa Gonzalez" userId="5cf3e3ee-d0ff-456b-9bfa-7effad408ad9" providerId="ADAL" clId="{8364F0E5-4B4C-44A2-BCF3-5FFD9BE76929}" dt="2021-11-07T12:37:35.893" v="319" actId="790"/>
          <ac:spMkLst>
            <pc:docMk/>
            <pc:sldMk cId="2977306118" sldId="270"/>
            <ac:spMk id="5" creationId="{14D4F445-F500-4668-8B29-102D70A4FEA1}"/>
          </ac:spMkLst>
        </pc:spChg>
        <pc:spChg chg="mod">
          <ac:chgData name="Natalia Andrea Espinosa Gonzalez" userId="5cf3e3ee-d0ff-456b-9bfa-7effad408ad9" providerId="ADAL" clId="{8364F0E5-4B4C-44A2-BCF3-5FFD9BE76929}" dt="2021-11-07T12:36:01.154" v="315" actId="790"/>
          <ac:spMkLst>
            <pc:docMk/>
            <pc:sldMk cId="2977306118" sldId="270"/>
            <ac:spMk id="6" creationId="{6F7D719F-E115-4AD5-8F2A-C79497BC6CC1}"/>
          </ac:spMkLst>
        </pc:spChg>
        <pc:spChg chg="mod">
          <ac:chgData name="Natalia Andrea Espinosa Gonzalez" userId="5cf3e3ee-d0ff-456b-9bfa-7effad408ad9" providerId="ADAL" clId="{8364F0E5-4B4C-44A2-BCF3-5FFD9BE76929}" dt="2021-11-07T12:36:23.947" v="317" actId="790"/>
          <ac:spMkLst>
            <pc:docMk/>
            <pc:sldMk cId="2977306118" sldId="270"/>
            <ac:spMk id="18" creationId="{CF77CB89-93AF-491F-9D53-29C3F2BDDA77}"/>
          </ac:spMkLst>
        </pc:spChg>
        <pc:spChg chg="mod">
          <ac:chgData name="Natalia Andrea Espinosa Gonzalez" userId="5cf3e3ee-d0ff-456b-9bfa-7effad408ad9" providerId="ADAL" clId="{8364F0E5-4B4C-44A2-BCF3-5FFD9BE76929}" dt="2021-11-07T12:36:16.250" v="316" actId="790"/>
          <ac:spMkLst>
            <pc:docMk/>
            <pc:sldMk cId="2977306118" sldId="270"/>
            <ac:spMk id="71" creationId="{797FCC2A-B517-46CC-8574-FCEE498752D0}"/>
          </ac:spMkLst>
        </pc:spChg>
        <pc:spChg chg="mod">
          <ac:chgData name="Natalia Andrea Espinosa Gonzalez" userId="5cf3e3ee-d0ff-456b-9bfa-7effad408ad9" providerId="ADAL" clId="{8364F0E5-4B4C-44A2-BCF3-5FFD9BE76929}" dt="2021-11-07T12:36:35.795" v="318" actId="790"/>
          <ac:spMkLst>
            <pc:docMk/>
            <pc:sldMk cId="2977306118" sldId="270"/>
            <ac:spMk id="75" creationId="{E6933BA6-40D8-4C5A-8983-2A3211AB2D12}"/>
          </ac:spMkLst>
        </pc:spChg>
      </pc:sldChg>
      <pc:sldChg chg="modSp mod">
        <pc:chgData name="Natalia Andrea Espinosa Gonzalez" userId="5cf3e3ee-d0ff-456b-9bfa-7effad408ad9" providerId="ADAL" clId="{8364F0E5-4B4C-44A2-BCF3-5FFD9BE76929}" dt="2021-11-07T12:35:25.903" v="313" actId="790"/>
        <pc:sldMkLst>
          <pc:docMk/>
          <pc:sldMk cId="2700451834" sldId="271"/>
        </pc:sldMkLst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2" creationId="{C8C439D9-5606-416B-86DE-7A6D978F4AD7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18" creationId="{5CC4DADD-9A19-4386-9AA3-5E6844E448B1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19" creationId="{17134295-D340-4831-98C8-9E53A51C7CBD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20" creationId="{3E9667E1-0525-4939-9F28-E48C34F9978D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21" creationId="{0D682016-93AA-461C-883B-7A4DCD5D45C3}"/>
          </ac:spMkLst>
        </pc:spChg>
      </pc:sldChg>
      <pc:sldChg chg="addSp modSp mod">
        <pc:chgData name="Natalia Andrea Espinosa Gonzalez" userId="5cf3e3ee-d0ff-456b-9bfa-7effad408ad9" providerId="ADAL" clId="{8364F0E5-4B4C-44A2-BCF3-5FFD9BE76929}" dt="2021-11-07T12:41:17.088" v="422" actId="1076"/>
        <pc:sldMkLst>
          <pc:docMk/>
          <pc:sldMk cId="1205394167" sldId="279"/>
        </pc:sldMkLst>
        <pc:spChg chg="add mod">
          <ac:chgData name="Natalia Andrea Espinosa Gonzalez" userId="5cf3e3ee-d0ff-456b-9bfa-7effad408ad9" providerId="ADAL" clId="{8364F0E5-4B4C-44A2-BCF3-5FFD9BE76929}" dt="2021-11-07T12:39:02.920" v="330" actId="571"/>
          <ac:spMkLst>
            <pc:docMk/>
            <pc:sldMk cId="1205394167" sldId="279"/>
            <ac:spMk id="29" creationId="{448D988E-8887-4A97-97E4-34037C3E3A04}"/>
          </ac:spMkLst>
        </pc:spChg>
        <pc:spChg chg="add mod">
          <ac:chgData name="Natalia Andrea Espinosa Gonzalez" userId="5cf3e3ee-d0ff-456b-9bfa-7effad408ad9" providerId="ADAL" clId="{8364F0E5-4B4C-44A2-BCF3-5FFD9BE76929}" dt="2021-11-07T12:39:02.920" v="330" actId="571"/>
          <ac:spMkLst>
            <pc:docMk/>
            <pc:sldMk cId="1205394167" sldId="279"/>
            <ac:spMk id="30" creationId="{89AB790F-213B-49DB-AB08-C44D25503BD3}"/>
          </ac:spMkLst>
        </pc:spChg>
        <pc:spChg chg="mod">
          <ac:chgData name="Natalia Andrea Espinosa Gonzalez" userId="5cf3e3ee-d0ff-456b-9bfa-7effad408ad9" providerId="ADAL" clId="{8364F0E5-4B4C-44A2-BCF3-5FFD9BE76929}" dt="2021-11-07T12:38:00.321" v="323" actId="1076"/>
          <ac:spMkLst>
            <pc:docMk/>
            <pc:sldMk cId="1205394167" sldId="279"/>
            <ac:spMk id="51" creationId="{45F983D6-4A03-409E-BA62-E98630BD657D}"/>
          </ac:spMkLst>
        </pc:spChg>
        <pc:spChg chg="mod">
          <ac:chgData name="Natalia Andrea Espinosa Gonzalez" userId="5cf3e3ee-d0ff-456b-9bfa-7effad408ad9" providerId="ADAL" clId="{8364F0E5-4B4C-44A2-BCF3-5FFD9BE76929}" dt="2021-11-07T12:37:56.553" v="322" actId="14100"/>
          <ac:spMkLst>
            <pc:docMk/>
            <pc:sldMk cId="1205394167" sldId="279"/>
            <ac:spMk id="57" creationId="{3B365146-F283-4BD1-A744-69E1464FBFAF}"/>
          </ac:spMkLst>
        </pc:spChg>
        <pc:spChg chg="mod">
          <ac:chgData name="Natalia Andrea Espinosa Gonzalez" userId="5cf3e3ee-d0ff-456b-9bfa-7effad408ad9" providerId="ADAL" clId="{8364F0E5-4B4C-44A2-BCF3-5FFD9BE76929}" dt="2021-11-07T12:38:03.058" v="324" actId="14100"/>
          <ac:spMkLst>
            <pc:docMk/>
            <pc:sldMk cId="1205394167" sldId="279"/>
            <ac:spMk id="58" creationId="{49107820-5BB4-4C5E-8F71-DF4509E770DE}"/>
          </ac:spMkLst>
        </pc:spChg>
        <pc:spChg chg="mod">
          <ac:chgData name="Natalia Andrea Espinosa Gonzalez" userId="5cf3e3ee-d0ff-456b-9bfa-7effad408ad9" providerId="ADAL" clId="{8364F0E5-4B4C-44A2-BCF3-5FFD9BE76929}" dt="2021-11-07T12:38:54.217" v="328" actId="14100"/>
          <ac:spMkLst>
            <pc:docMk/>
            <pc:sldMk cId="1205394167" sldId="279"/>
            <ac:spMk id="60" creationId="{2E20D85F-73CD-49F8-A968-0990F346BD1B}"/>
          </ac:spMkLst>
        </pc:spChg>
        <pc:spChg chg="mod">
          <ac:chgData name="Natalia Andrea Espinosa Gonzalez" userId="5cf3e3ee-d0ff-456b-9bfa-7effad408ad9" providerId="ADAL" clId="{8364F0E5-4B4C-44A2-BCF3-5FFD9BE76929}" dt="2021-11-07T12:39:13.133" v="342" actId="6549"/>
          <ac:spMkLst>
            <pc:docMk/>
            <pc:sldMk cId="1205394167" sldId="279"/>
            <ac:spMk id="67" creationId="{3C430345-5F19-4C8D-9B36-725C0508BC24}"/>
          </ac:spMkLst>
        </pc:spChg>
        <pc:spChg chg="mod">
          <ac:chgData name="Natalia Andrea Espinosa Gonzalez" userId="5cf3e3ee-d0ff-456b-9bfa-7effad408ad9" providerId="ADAL" clId="{8364F0E5-4B4C-44A2-BCF3-5FFD9BE76929}" dt="2021-11-07T12:41:17.088" v="422" actId="1076"/>
          <ac:spMkLst>
            <pc:docMk/>
            <pc:sldMk cId="1205394167" sldId="279"/>
            <ac:spMk id="73" creationId="{C829B312-4709-44EB-B70A-9C32213DDA53}"/>
          </ac:spMkLst>
        </pc:spChg>
        <pc:spChg chg="mod">
          <ac:chgData name="Natalia Andrea Espinosa Gonzalez" userId="5cf3e3ee-d0ff-456b-9bfa-7effad408ad9" providerId="ADAL" clId="{8364F0E5-4B4C-44A2-BCF3-5FFD9BE76929}" dt="2021-11-07T12:41:10.007" v="420" actId="1076"/>
          <ac:spMkLst>
            <pc:docMk/>
            <pc:sldMk cId="1205394167" sldId="279"/>
            <ac:spMk id="74" creationId="{C743B3FA-7A9F-43EA-9A0D-D94B10DE62DE}"/>
          </ac:spMkLst>
        </pc:spChg>
        <pc:spChg chg="mod">
          <ac:chgData name="Natalia Andrea Espinosa Gonzalez" userId="5cf3e3ee-d0ff-456b-9bfa-7effad408ad9" providerId="ADAL" clId="{8364F0E5-4B4C-44A2-BCF3-5FFD9BE76929}" dt="2021-11-07T12:40:58.542" v="418" actId="6549"/>
          <ac:spMkLst>
            <pc:docMk/>
            <pc:sldMk cId="1205394167" sldId="279"/>
            <ac:spMk id="75" creationId="{06FCF735-7659-410E-9292-F584D791F6D6}"/>
          </ac:spMkLst>
        </pc:spChg>
        <pc:spChg chg="mod">
          <ac:chgData name="Natalia Andrea Espinosa Gonzalez" userId="5cf3e3ee-d0ff-456b-9bfa-7effad408ad9" providerId="ADAL" clId="{8364F0E5-4B4C-44A2-BCF3-5FFD9BE76929}" dt="2021-11-07T12:39:09.605" v="333" actId="14100"/>
          <ac:spMkLst>
            <pc:docMk/>
            <pc:sldMk cId="1205394167" sldId="279"/>
            <ac:spMk id="76" creationId="{35A76C18-975C-4F9B-A3BD-245651FB1E7E}"/>
          </ac:spMkLst>
        </pc:spChg>
        <pc:spChg chg="mod">
          <ac:chgData name="Natalia Andrea Espinosa Gonzalez" userId="5cf3e3ee-d0ff-456b-9bfa-7effad408ad9" providerId="ADAL" clId="{8364F0E5-4B4C-44A2-BCF3-5FFD9BE76929}" dt="2021-11-07T12:41:04.996" v="419" actId="1076"/>
          <ac:spMkLst>
            <pc:docMk/>
            <pc:sldMk cId="1205394167" sldId="279"/>
            <ac:spMk id="90" creationId="{111CE707-8D61-49FD-BDE2-BDC8699762B0}"/>
          </ac:spMkLst>
        </pc:spChg>
        <pc:spChg chg="mod">
          <ac:chgData name="Natalia Andrea Espinosa Gonzalez" userId="5cf3e3ee-d0ff-456b-9bfa-7effad408ad9" providerId="ADAL" clId="{8364F0E5-4B4C-44A2-BCF3-5FFD9BE76929}" dt="2021-11-07T12:41:15.110" v="421" actId="1076"/>
          <ac:spMkLst>
            <pc:docMk/>
            <pc:sldMk cId="1205394167" sldId="279"/>
            <ac:spMk id="91" creationId="{89BB9350-6B3B-4203-82B2-15C1F53AE9D1}"/>
          </ac:spMkLst>
        </pc:spChg>
        <pc:spChg chg="mod">
          <ac:chgData name="Natalia Andrea Espinosa Gonzalez" userId="5cf3e3ee-d0ff-456b-9bfa-7effad408ad9" providerId="ADAL" clId="{8364F0E5-4B4C-44A2-BCF3-5FFD9BE76929}" dt="2021-11-07T12:38:54.217" v="328" actId="14100"/>
          <ac:spMkLst>
            <pc:docMk/>
            <pc:sldMk cId="1205394167" sldId="279"/>
            <ac:spMk id="92" creationId="{6D6C2B43-089D-4366-8742-94E79B02B9EE}"/>
          </ac:spMkLst>
        </pc:spChg>
        <pc:spChg chg="mod">
          <ac:chgData name="Natalia Andrea Espinosa Gonzalez" userId="5cf3e3ee-d0ff-456b-9bfa-7effad408ad9" providerId="ADAL" clId="{8364F0E5-4B4C-44A2-BCF3-5FFD9BE76929}" dt="2021-11-07T12:39:09.605" v="333" actId="14100"/>
          <ac:spMkLst>
            <pc:docMk/>
            <pc:sldMk cId="1205394167" sldId="279"/>
            <ac:spMk id="94" creationId="{79109DAA-2AB9-44AE-B3DA-EA037929C84C}"/>
          </ac:spMkLst>
        </pc:spChg>
      </pc:sldChg>
    </pc:docChg>
  </pc:docChgLst>
  <pc:docChgLst>
    <pc:chgData name="Marco Isaac Marin Granados" userId="71809931-45ea-4351-a482-d734dd1859ad" providerId="ADAL" clId="{43371400-0D68-4126-BD97-40DC9ABE25C1}"/>
    <pc:docChg chg="undo custSel modSld">
      <pc:chgData name="Marco Isaac Marin Granados" userId="71809931-45ea-4351-a482-d734dd1859ad" providerId="ADAL" clId="{43371400-0D68-4126-BD97-40DC9ABE25C1}" dt="2021-11-07T12:46:03.908" v="398" actId="6549"/>
      <pc:docMkLst>
        <pc:docMk/>
      </pc:docMkLst>
      <pc:sldChg chg="addSp delSp modSp mod">
        <pc:chgData name="Marco Isaac Marin Granados" userId="71809931-45ea-4351-a482-d734dd1859ad" providerId="ADAL" clId="{43371400-0D68-4126-BD97-40DC9ABE25C1}" dt="2021-11-07T12:16:34.975" v="374" actId="14100"/>
        <pc:sldMkLst>
          <pc:docMk/>
          <pc:sldMk cId="1967249802" sldId="257"/>
        </pc:sldMkLst>
        <pc:spChg chg="add del">
          <ac:chgData name="Marco Isaac Marin Granados" userId="71809931-45ea-4351-a482-d734dd1859ad" providerId="ADAL" clId="{43371400-0D68-4126-BD97-40DC9ABE25C1}" dt="2021-11-07T12:14:51.660" v="362" actId="478"/>
          <ac:spMkLst>
            <pc:docMk/>
            <pc:sldMk cId="1967249802" sldId="257"/>
            <ac:spMk id="2" creationId="{BB7E16DE-5A79-40AF-AF13-ACBF266FDE2B}"/>
          </ac:spMkLst>
        </pc:spChg>
        <pc:picChg chg="add del mod">
          <ac:chgData name="Marco Isaac Marin Granados" userId="71809931-45ea-4351-a482-d734dd1859ad" providerId="ADAL" clId="{43371400-0D68-4126-BD97-40DC9ABE25C1}" dt="2021-11-07T12:16:24.921" v="371" actId="478"/>
          <ac:picMkLst>
            <pc:docMk/>
            <pc:sldMk cId="1967249802" sldId="257"/>
            <ac:picMk id="4" creationId="{C0867A85-5016-4517-984B-B771A2DE87AE}"/>
          </ac:picMkLst>
        </pc:picChg>
        <pc:picChg chg="add mod">
          <ac:chgData name="Marco Isaac Marin Granados" userId="71809931-45ea-4351-a482-d734dd1859ad" providerId="ADAL" clId="{43371400-0D68-4126-BD97-40DC9ABE25C1}" dt="2021-11-07T12:16:34.975" v="374" actId="14100"/>
          <ac:picMkLst>
            <pc:docMk/>
            <pc:sldMk cId="1967249802" sldId="257"/>
            <ac:picMk id="6" creationId="{1FD24174-D9FB-4D2F-B40F-D7037AD7464F}"/>
          </ac:picMkLst>
        </pc:picChg>
      </pc:sldChg>
      <pc:sldChg chg="addSp delSp modSp mod">
        <pc:chgData name="Marco Isaac Marin Granados" userId="71809931-45ea-4351-a482-d734dd1859ad" providerId="ADAL" clId="{43371400-0D68-4126-BD97-40DC9ABE25C1}" dt="2021-11-07T12:17:07.886" v="381" actId="1076"/>
        <pc:sldMkLst>
          <pc:docMk/>
          <pc:sldMk cId="4162737971" sldId="262"/>
        </pc:sldMkLst>
        <pc:grpChg chg="del mod">
          <ac:chgData name="Marco Isaac Marin Granados" userId="71809931-45ea-4351-a482-d734dd1859ad" providerId="ADAL" clId="{43371400-0D68-4126-BD97-40DC9ABE25C1}" dt="2021-11-07T12:16:50.937" v="378" actId="165"/>
          <ac:grpSpMkLst>
            <pc:docMk/>
            <pc:sldMk cId="4162737971" sldId="262"/>
            <ac:grpSpMk id="6" creationId="{2103987F-ACF1-4DA0-A14F-C876F730C8B6}"/>
          </ac:grpSpMkLst>
        </pc:grpChg>
        <pc:picChg chg="mod topLvl">
          <ac:chgData name="Marco Isaac Marin Granados" userId="71809931-45ea-4351-a482-d734dd1859ad" providerId="ADAL" clId="{43371400-0D68-4126-BD97-40DC9ABE25C1}" dt="2021-11-07T12:17:07.886" v="381" actId="1076"/>
          <ac:picMkLst>
            <pc:docMk/>
            <pc:sldMk cId="4162737971" sldId="262"/>
            <ac:picMk id="4" creationId="{5C67705C-E6E8-4109-BA2F-85A3FB3B9410}"/>
          </ac:picMkLst>
        </pc:picChg>
        <pc:picChg chg="add mod">
          <ac:chgData name="Marco Isaac Marin Granados" userId="71809931-45ea-4351-a482-d734dd1859ad" providerId="ADAL" clId="{43371400-0D68-4126-BD97-40DC9ABE25C1}" dt="2021-11-07T12:16:59.664" v="380" actId="1076"/>
          <ac:picMkLst>
            <pc:docMk/>
            <pc:sldMk cId="4162737971" sldId="262"/>
            <ac:picMk id="7" creationId="{3AB72BB6-B67F-425F-B3B5-89776CFFD12C}"/>
          </ac:picMkLst>
        </pc:picChg>
        <pc:picChg chg="mod topLvl">
          <ac:chgData name="Marco Isaac Marin Granados" userId="71809931-45ea-4351-a482-d734dd1859ad" providerId="ADAL" clId="{43371400-0D68-4126-BD97-40DC9ABE25C1}" dt="2021-11-07T12:16:50.937" v="378" actId="165"/>
          <ac:picMkLst>
            <pc:docMk/>
            <pc:sldMk cId="4162737971" sldId="262"/>
            <ac:picMk id="3074" creationId="{60DFA856-9EBB-4042-853D-9AE9A4CCF324}"/>
          </ac:picMkLst>
        </pc:picChg>
      </pc:sldChg>
      <pc:sldChg chg="modTransition">
        <pc:chgData name="Marco Isaac Marin Granados" userId="71809931-45ea-4351-a482-d734dd1859ad" providerId="ADAL" clId="{43371400-0D68-4126-BD97-40DC9ABE25C1}" dt="2021-11-07T11:52:50.488" v="10"/>
        <pc:sldMkLst>
          <pc:docMk/>
          <pc:sldMk cId="1237396417" sldId="266"/>
        </pc:sldMkLst>
      </pc:sldChg>
      <pc:sldChg chg="delSp mod">
        <pc:chgData name="Marco Isaac Marin Granados" userId="71809931-45ea-4351-a482-d734dd1859ad" providerId="ADAL" clId="{43371400-0D68-4126-BD97-40DC9ABE25C1}" dt="2021-11-07T11:51:48.120" v="8" actId="478"/>
        <pc:sldMkLst>
          <pc:docMk/>
          <pc:sldMk cId="3379211005" sldId="267"/>
        </pc:sldMkLst>
        <pc:spChg chg="del">
          <ac:chgData name="Marco Isaac Marin Granados" userId="71809931-45ea-4351-a482-d734dd1859ad" providerId="ADAL" clId="{43371400-0D68-4126-BD97-40DC9ABE25C1}" dt="2021-11-07T11:51:48.120" v="8" actId="478"/>
          <ac:spMkLst>
            <pc:docMk/>
            <pc:sldMk cId="3379211005" sldId="267"/>
            <ac:spMk id="5" creationId="{1F5561B4-CEBB-4F1F-BC43-F1576E04121F}"/>
          </ac:spMkLst>
        </pc:spChg>
      </pc:sldChg>
      <pc:sldChg chg="addSp delSp modSp mod">
        <pc:chgData name="Marco Isaac Marin Granados" userId="71809931-45ea-4351-a482-d734dd1859ad" providerId="ADAL" clId="{43371400-0D68-4126-BD97-40DC9ABE25C1}" dt="2021-11-07T12:46:03.908" v="398" actId="6549"/>
        <pc:sldMkLst>
          <pc:docMk/>
          <pc:sldMk cId="1132029894" sldId="269"/>
        </pc:sldMkLst>
        <pc:spChg chg="mod">
          <ac:chgData name="Marco Isaac Marin Granados" userId="71809931-45ea-4351-a482-d734dd1859ad" providerId="ADAL" clId="{43371400-0D68-4126-BD97-40DC9ABE25C1}" dt="2021-11-07T12:26:35.406" v="384" actId="14100"/>
          <ac:spMkLst>
            <pc:docMk/>
            <pc:sldMk cId="1132029894" sldId="269"/>
            <ac:spMk id="11" creationId="{F188C219-62B9-4D24-AD43-B9ABD6241C22}"/>
          </ac:spMkLst>
        </pc:spChg>
        <pc:spChg chg="mod topLvl">
          <ac:chgData name="Marco Isaac Marin Granados" userId="71809931-45ea-4351-a482-d734dd1859ad" providerId="ADAL" clId="{43371400-0D68-4126-BD97-40DC9ABE25C1}" dt="2021-11-07T12:27:14.263" v="392" actId="255"/>
          <ac:spMkLst>
            <pc:docMk/>
            <pc:sldMk cId="1132029894" sldId="269"/>
            <ac:spMk id="13" creationId="{CBAA9E6D-FEDB-42BC-8873-29B1BF2A6471}"/>
          </ac:spMkLst>
        </pc:spChg>
        <pc:spChg chg="mod topLvl">
          <ac:chgData name="Marco Isaac Marin Granados" userId="71809931-45ea-4351-a482-d734dd1859ad" providerId="ADAL" clId="{43371400-0D68-4126-BD97-40DC9ABE25C1}" dt="2021-11-07T12:27:08.487" v="390" actId="255"/>
          <ac:spMkLst>
            <pc:docMk/>
            <pc:sldMk cId="1132029894" sldId="269"/>
            <ac:spMk id="14" creationId="{FD47F6E5-348A-439B-A254-DC632F6E36C5}"/>
          </ac:spMkLst>
        </pc:spChg>
        <pc:spChg chg="mod">
          <ac:chgData name="Marco Isaac Marin Granados" userId="71809931-45ea-4351-a482-d734dd1859ad" providerId="ADAL" clId="{43371400-0D68-4126-BD97-40DC9ABE25C1}" dt="2021-11-07T12:46:03.908" v="398" actId="6549"/>
          <ac:spMkLst>
            <pc:docMk/>
            <pc:sldMk cId="1132029894" sldId="269"/>
            <ac:spMk id="15" creationId="{625BCE51-C05A-484A-BB18-33C01B9291E5}"/>
          </ac:spMkLst>
        </pc:spChg>
        <pc:grpChg chg="del">
          <ac:chgData name="Marco Isaac Marin Granados" userId="71809931-45ea-4351-a482-d734dd1859ad" providerId="ADAL" clId="{43371400-0D68-4126-BD97-40DC9ABE25C1}" dt="2021-11-07T12:00:57.287" v="45" actId="165"/>
          <ac:grpSpMkLst>
            <pc:docMk/>
            <pc:sldMk cId="1132029894" sldId="269"/>
            <ac:grpSpMk id="5" creationId="{0BA3ED98-AF25-49FD-994D-2526824AB74F}"/>
          </ac:grpSpMkLst>
        </pc:grpChg>
        <pc:grpChg chg="del">
          <ac:chgData name="Marco Isaac Marin Granados" userId="71809931-45ea-4351-a482-d734dd1859ad" providerId="ADAL" clId="{43371400-0D68-4126-BD97-40DC9ABE25C1}" dt="2021-11-07T12:01:00.127" v="46" actId="165"/>
          <ac:grpSpMkLst>
            <pc:docMk/>
            <pc:sldMk cId="1132029894" sldId="269"/>
            <ac:grpSpMk id="12" creationId="{153A0924-E370-4A65-BBE2-BE5EA396C25F}"/>
          </ac:grpSpMkLst>
        </pc:grpChg>
        <pc:picChg chg="mod">
          <ac:chgData name="Marco Isaac Marin Granados" userId="71809931-45ea-4351-a482-d734dd1859ad" providerId="ADAL" clId="{43371400-0D68-4126-BD97-40DC9ABE25C1}" dt="2021-11-07T12:01:46.744" v="49" actId="14861"/>
          <ac:picMkLst>
            <pc:docMk/>
            <pc:sldMk cId="1132029894" sldId="269"/>
            <ac:picMk id="7" creationId="{1D6D127C-62C6-4732-8D69-669C716006F2}"/>
          </ac:picMkLst>
        </pc:picChg>
        <pc:picChg chg="mod topLvl">
          <ac:chgData name="Marco Isaac Marin Granados" userId="71809931-45ea-4351-a482-d734dd1859ad" providerId="ADAL" clId="{43371400-0D68-4126-BD97-40DC9ABE25C1}" dt="2021-11-07T12:26:54.180" v="388" actId="1076"/>
          <ac:picMkLst>
            <pc:docMk/>
            <pc:sldMk cId="1132029894" sldId="269"/>
            <ac:picMk id="8" creationId="{B6D6CBCF-A493-41B6-8125-FCDFAFE1740E}"/>
          </ac:picMkLst>
        </pc:picChg>
        <pc:picChg chg="mod topLvl">
          <ac:chgData name="Marco Isaac Marin Granados" userId="71809931-45ea-4351-a482-d734dd1859ad" providerId="ADAL" clId="{43371400-0D68-4126-BD97-40DC9ABE25C1}" dt="2021-11-07T12:26:43.395" v="386" actId="1076"/>
          <ac:picMkLst>
            <pc:docMk/>
            <pc:sldMk cId="1132029894" sldId="269"/>
            <ac:picMk id="9" creationId="{5824C834-0165-4697-9E58-A26DC0761EB7}"/>
          </ac:picMkLst>
        </pc:picChg>
        <pc:picChg chg="add del mod">
          <ac:chgData name="Marco Isaac Marin Granados" userId="71809931-45ea-4351-a482-d734dd1859ad" providerId="ADAL" clId="{43371400-0D68-4126-BD97-40DC9ABE25C1}" dt="2021-11-07T12:11:40.038" v="353" actId="478"/>
          <ac:picMkLst>
            <pc:docMk/>
            <pc:sldMk cId="1132029894" sldId="269"/>
            <ac:picMk id="1026" creationId="{80669DAC-DFA7-4980-AD57-707D30813378}"/>
          </ac:picMkLst>
        </pc:picChg>
        <pc:picChg chg="add mod">
          <ac:chgData name="Marco Isaac Marin Granados" userId="71809931-45ea-4351-a482-d734dd1859ad" providerId="ADAL" clId="{43371400-0D68-4126-BD97-40DC9ABE25C1}" dt="2021-11-07T12:11:38.335" v="352" actId="1076"/>
          <ac:picMkLst>
            <pc:docMk/>
            <pc:sldMk cId="1132029894" sldId="269"/>
            <ac:picMk id="1028" creationId="{16EAD075-9685-4130-ABD1-097223C1BEF4}"/>
          </ac:picMkLst>
        </pc:picChg>
        <pc:picChg chg="add mod">
          <ac:chgData name="Marco Isaac Marin Granados" userId="71809931-45ea-4351-a482-d734dd1859ad" providerId="ADAL" clId="{43371400-0D68-4126-BD97-40DC9ABE25C1}" dt="2021-11-07T12:12:17.561" v="357" actId="1076"/>
          <ac:picMkLst>
            <pc:docMk/>
            <pc:sldMk cId="1132029894" sldId="269"/>
            <ac:picMk id="1030" creationId="{62C0E4A3-BF5F-454A-B47D-3FB6AE182DE0}"/>
          </ac:picMkLst>
        </pc:picChg>
        <pc:picChg chg="add mod">
          <ac:chgData name="Marco Isaac Marin Granados" userId="71809931-45ea-4351-a482-d734dd1859ad" providerId="ADAL" clId="{43371400-0D68-4126-BD97-40DC9ABE25C1}" dt="2021-11-07T12:46:00.498" v="397" actId="1076"/>
          <ac:picMkLst>
            <pc:docMk/>
            <pc:sldMk cId="1132029894" sldId="269"/>
            <ac:picMk id="1032" creationId="{4766DDD3-B9D3-430F-8A4F-0F3F4067C8FD}"/>
          </ac:picMkLst>
        </pc:picChg>
      </pc:sldChg>
      <pc:sldChg chg="modSp mod">
        <pc:chgData name="Marco Isaac Marin Granados" userId="71809931-45ea-4351-a482-d734dd1859ad" providerId="ADAL" clId="{43371400-0D68-4126-BD97-40DC9ABE25C1}" dt="2021-11-07T11:51:21.075" v="7" actId="20577"/>
        <pc:sldMkLst>
          <pc:docMk/>
          <pc:sldMk cId="2977306118" sldId="270"/>
        </pc:sldMkLst>
        <pc:spChg chg="mod">
          <ac:chgData name="Marco Isaac Marin Granados" userId="71809931-45ea-4351-a482-d734dd1859ad" providerId="ADAL" clId="{43371400-0D68-4126-BD97-40DC9ABE25C1}" dt="2021-11-07T11:51:21.075" v="7" actId="20577"/>
          <ac:spMkLst>
            <pc:docMk/>
            <pc:sldMk cId="2977306118" sldId="270"/>
            <ac:spMk id="4" creationId="{E299E4F1-E8BD-4085-8DE9-9212803E34A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5C2E8-641F-416A-ACC4-86CEA04D9D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40F32-6F36-49DC-8869-ABF5C0BE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5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12 racks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864 Microsoft datacenter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27.6 petabytes of disk</a:t>
            </a:r>
            <a:r>
              <a:rPr lang="en-US"/>
              <a:t>.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3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CO2</a:t>
            </a:r>
          </a:p>
          <a:p>
            <a:r>
              <a:rPr lang="en-US" err="1"/>
              <a:t>Precio</a:t>
            </a:r>
            <a:endParaRPr lang="en-US"/>
          </a:p>
          <a:p>
            <a:r>
              <a:rPr lang="en-US"/>
              <a:t>Casas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9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1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DB1E-50C5-4891-9BC5-82823598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9F737-CD2D-4BA6-9E1B-A6DB57677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ED87-9650-4F81-8903-4EFDA4F3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53C56-F4AF-4144-8FE8-447B26A4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610A-DA30-4842-9EB4-0BB2AD12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8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EC84-27C2-4388-B204-3E738984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AA9F1-CF80-4A71-863C-81A89C1F1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A6CB-16A5-4885-9063-FBA1292B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BC53-0D23-4E13-A393-E50C6A28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D179-87A2-4AFF-867E-B6ECE860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7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07D8A-D76A-42F4-B20D-3E38170E0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9D22C-CB1B-45CC-836B-8A8DBDBA0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B728-ACDD-4F61-89B7-716E280D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1D1C-D5C4-46DF-891D-2C2D2F85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B74F3-928A-4EAD-95F0-D3EE6EBA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0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EA47-27F7-4414-ACE6-670803D2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FFA3-0A21-4271-B5C9-E7753FC13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C267-2521-4537-94FF-2FC0A8C9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007A-4A7A-4B3F-BDA9-F6186A67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2E3FB-F086-4409-B0E8-8EEEA01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7479-D87D-4DB6-8483-8FEDB284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14179-3A4C-4AB6-B984-98C91CE2B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11AF-B76C-4466-8FC6-B33A29A3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3593-4DAD-4A36-B698-66D97C17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11054-783D-4097-A98B-0BC0F76F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5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B6E-D311-4455-A30C-9EFC4B5D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1CC0-09F9-4329-A62D-DE683F028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22315-321A-4059-A888-6D155EBDE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620BF-744F-4A69-BE3E-37C4DFCC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8DCF7-4AA6-45F1-ACCA-480FD6E6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8FF7-978B-42A0-B85B-99C01235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38AC-73D3-4CC5-8EB6-73F5F603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FDFFE-7953-4DD0-8559-A29B67C7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D2462-95C4-4BE6-9B99-3B5E21B8A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D16B6-D7AD-43D9-930E-BD326C136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034AA-449A-47C9-90ED-034056C9B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AAC9C-7520-4B2A-929C-5C1D19E9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B1116-F36A-4F7D-BD2E-5790859D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A6900-5964-4C82-9B65-08D326C3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CC7D-E53E-43B0-AAFE-ECF1B69F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C0028-7CC2-471E-A360-055F1AC3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1A47C-3A55-48C6-ABCC-B7F59AE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4475A-DD45-471D-B9CF-128CD58D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55CAB-D983-4E09-BD26-484CD36B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1654-89F5-4409-86E3-683B2180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121A-8B43-44CB-9CBE-02A1CF27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EDF3-72A7-461E-BABD-DD5A7C2A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FFB4-97FF-4CF5-BE68-74D865B1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183F1-229F-41FF-8F9F-C2991984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60E28-C36E-49D8-AAF1-DFA0011D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07B-96AF-49DE-9B0F-54A86C00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129B3-D0C7-4FA8-8E7E-C74925BD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1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3D02-BF86-4498-B68D-9F928AB0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055A4-5C96-4393-A34D-603E0F943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B0901-AB2F-498F-B97A-D0C31FB44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F6EE5-4FE2-406B-80C3-14002E80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510B2-1201-4394-93DC-653DE071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F031-2DD8-4DCC-AC26-C89D1D5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C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D3CF1-291B-4CF0-A952-89EF8520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C3E2C-81C3-4F7B-A8E2-C1B8CF51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8DEB-0BEE-49FC-B013-58D62752C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DD019-5FE3-445B-8714-90CCDD794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EB6D-0836-48F2-B11D-FEB25E42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hyperlink" Target="https://natick.research.microsoft.com/" TargetMode="External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hyperlink" Target="https://www.researchgate.net/publication/317308758_Cooling_Energy_Consumption_Investigation_of_Data_Center_IT_Room_with_Vertical_Placed_Server" TargetMode="External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hyperlink" Target="https://teamsilverback.com/knowledge-base/data-center-power-series-2-watts-amps-and-btus/" TargetMode="External"/><Relationship Id="rId4" Type="http://schemas.openxmlformats.org/officeDocument/2006/relationships/image" Target="../media/image21.svg"/><Relationship Id="rId9" Type="http://schemas.openxmlformats.org/officeDocument/2006/relationships/hyperlink" Target="https://www.globalpetrolprices.com/energy_mix.php?countryId=221" TargetMode="External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6.svg"/><Relationship Id="rId7" Type="http://schemas.openxmlformats.org/officeDocument/2006/relationships/image" Target="../media/image3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newablesnow.com/news/minesto-says-lcoe-below-eur-50mwh-possible-for-kite-turbine-586850/" TargetMode="External"/><Relationship Id="rId11" Type="http://schemas.openxmlformats.org/officeDocument/2006/relationships/image" Target="../media/image34.png"/><Relationship Id="rId5" Type="http://schemas.openxmlformats.org/officeDocument/2006/relationships/hyperlink" Target="https://europa.eu/capacity4dev/file/29381/download?token=Yp_EN2wg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arena.gov.au/assets/2020/12/tidal-energy-in-australia.pdf" TargetMode="External"/><Relationship Id="rId9" Type="http://schemas.openxmlformats.org/officeDocument/2006/relationships/image" Target="../media/image3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svg"/><Relationship Id="rId5" Type="http://schemas.openxmlformats.org/officeDocument/2006/relationships/image" Target="../media/image37.png"/><Relationship Id="rId4" Type="http://schemas.openxmlformats.org/officeDocument/2006/relationships/image" Target="../media/image3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92B131A-E6AB-4662-9447-A55518B5D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2291205" y="760120"/>
            <a:ext cx="7609590" cy="53377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FD24174-D9FB-4D2F-B40F-D7037AD74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" y="6005151"/>
            <a:ext cx="2720109" cy="7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4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dal energy per year _ Tableau Public">
            <a:hlinkClick r:id="" action="ppaction://media"/>
            <a:extLst>
              <a:ext uri="{FF2B5EF4-FFF2-40B4-BE49-F238E27FC236}">
                <a16:creationId xmlns:a16="http://schemas.microsoft.com/office/drawing/2014/main" id="{0EDA5148-6194-4E77-B6BE-FC782B92D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977" r="13478"/>
          <a:stretch/>
        </p:blipFill>
        <p:spPr>
          <a:xfrm>
            <a:off x="-9832" y="0"/>
            <a:ext cx="12201833" cy="7124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EA576-0A95-4A06-8026-9405CD060048}"/>
              </a:ext>
            </a:extLst>
          </p:cNvPr>
          <p:cNvSpPr/>
          <p:nvPr/>
        </p:nvSpPr>
        <p:spPr>
          <a:xfrm>
            <a:off x="-9832" y="6145162"/>
            <a:ext cx="1563329" cy="969706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293A8-F57D-42D4-A94E-BFACDB91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76928518-2C5D-4C9B-ADAE-11947708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2F6FFADE-24EE-485D-9ACA-FBC1DD4C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vesExcel">
            <a:hlinkClick r:id="" action="ppaction://media"/>
            <a:extLst>
              <a:ext uri="{FF2B5EF4-FFF2-40B4-BE49-F238E27FC236}">
                <a16:creationId xmlns:a16="http://schemas.microsoft.com/office/drawing/2014/main" id="{3A203A6D-8A3E-43F9-A37E-5A189DD00C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92" end="78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6149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3C7B6-941C-4461-B826-75BCE4BE598C}"/>
              </a:ext>
            </a:extLst>
          </p:cNvPr>
          <p:cNvSpPr/>
          <p:nvPr/>
        </p:nvSpPr>
        <p:spPr>
          <a:xfrm>
            <a:off x="3974592" y="5870448"/>
            <a:ext cx="4334256" cy="573024"/>
          </a:xfrm>
          <a:prstGeom prst="rect">
            <a:avLst/>
          </a:prstGeom>
          <a:solidFill>
            <a:srgbClr val="A8C9F3"/>
          </a:solidFill>
          <a:ln>
            <a:solidFill>
              <a:srgbClr val="A8C9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27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_ Nov 7, 2021 2_47 AM">
            <a:hlinkClick r:id="" action="ppaction://media"/>
            <a:extLst>
              <a:ext uri="{FF2B5EF4-FFF2-40B4-BE49-F238E27FC236}">
                <a16:creationId xmlns:a16="http://schemas.microsoft.com/office/drawing/2014/main" id="{AD24A77A-70D6-4C53-AC58-8D4A1F31F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799"/>
          <a:stretch/>
        </p:blipFill>
        <p:spPr>
          <a:xfrm>
            <a:off x="0" y="130277"/>
            <a:ext cx="12192000" cy="65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268"/>
            <a:ext cx="10515600" cy="1325563"/>
          </a:xfrm>
        </p:spPr>
        <p:txBody>
          <a:bodyPr/>
          <a:lstStyle/>
          <a:p>
            <a:r>
              <a:rPr lang="en-US" b="0" i="0">
                <a:solidFill>
                  <a:srgbClr val="DCDDDE"/>
                </a:solidFill>
                <a:effectLst/>
                <a:latin typeface="Whitney"/>
              </a:rPr>
              <a:t>Roadmap</a:t>
            </a:r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1121E6F-1AEF-4361-9E5F-B285AE7EB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5F983D6-4A03-409E-BA62-E98630BD657D}"/>
              </a:ext>
            </a:extLst>
          </p:cNvPr>
          <p:cNvSpPr txBox="1"/>
          <p:nvPr/>
        </p:nvSpPr>
        <p:spPr>
          <a:xfrm>
            <a:off x="443061" y="1319251"/>
            <a:ext cx="2348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2">
                    <a:lumMod val="90000"/>
                  </a:schemeClr>
                </a:solidFill>
              </a:rPr>
              <a:t>CASSINI</a:t>
            </a:r>
          </a:p>
          <a:p>
            <a:pPr algn="ctr"/>
            <a:r>
              <a:rPr lang="en-US" sz="1600" b="1">
                <a:solidFill>
                  <a:schemeClr val="bg2">
                    <a:lumMod val="90000"/>
                  </a:schemeClr>
                </a:solidFill>
              </a:rPr>
              <a:t>Hackathon 5-7 November</a:t>
            </a:r>
          </a:p>
        </p:txBody>
      </p:sp>
      <p:sp>
        <p:nvSpPr>
          <p:cNvPr id="57" name="TextBox 44">
            <a:extLst>
              <a:ext uri="{FF2B5EF4-FFF2-40B4-BE49-F238E27FC236}">
                <a16:creationId xmlns:a16="http://schemas.microsoft.com/office/drawing/2014/main" id="{3B365146-F283-4BD1-A744-69E1464FBFAF}"/>
              </a:ext>
            </a:extLst>
          </p:cNvPr>
          <p:cNvSpPr txBox="1"/>
          <p:nvPr/>
        </p:nvSpPr>
        <p:spPr>
          <a:xfrm>
            <a:off x="1409639" y="2166170"/>
            <a:ext cx="2468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Data analysis </a:t>
            </a:r>
            <a:r>
              <a:rPr lang="pt-PT" sz="1600" b="1">
                <a:solidFill>
                  <a:srgbClr val="92D050"/>
                </a:solidFill>
              </a:rPr>
              <a:t>✓</a:t>
            </a:r>
            <a:endParaRPr lang="en-US" sz="1600" b="1">
              <a:solidFill>
                <a:srgbClr val="92D050"/>
              </a:solidFill>
            </a:endParaRP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49107820-5BB4-4C5E-8F71-DF4509E770DE}"/>
              </a:ext>
            </a:extLst>
          </p:cNvPr>
          <p:cNvSpPr txBox="1"/>
          <p:nvPr/>
        </p:nvSpPr>
        <p:spPr>
          <a:xfrm>
            <a:off x="1409638" y="2420279"/>
            <a:ext cx="3501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Initial version of the visualization </a:t>
            </a:r>
            <a:r>
              <a:rPr lang="pt-PT" sz="1600" b="1">
                <a:solidFill>
                  <a:srgbClr val="92D050"/>
                </a:solidFill>
              </a:rPr>
              <a:t>✓</a:t>
            </a:r>
            <a:endParaRPr lang="en-US" sz="1600" b="1">
              <a:solidFill>
                <a:srgbClr val="92D050"/>
              </a:solidFill>
            </a:endParaRPr>
          </a:p>
        </p:txBody>
      </p:sp>
      <p:sp>
        <p:nvSpPr>
          <p:cNvPr id="60" name="TextBox 47">
            <a:extLst>
              <a:ext uri="{FF2B5EF4-FFF2-40B4-BE49-F238E27FC236}">
                <a16:creationId xmlns:a16="http://schemas.microsoft.com/office/drawing/2014/main" id="{2E20D85F-73CD-49F8-A968-0990F346BD1B}"/>
              </a:ext>
            </a:extLst>
          </p:cNvPr>
          <p:cNvSpPr txBox="1"/>
          <p:nvPr/>
        </p:nvSpPr>
        <p:spPr>
          <a:xfrm>
            <a:off x="8433668" y="2225241"/>
            <a:ext cx="2759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Data analysis of several years and areas</a:t>
            </a:r>
            <a:endParaRPr lang="en-US" sz="1600" b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3C430345-5F19-4C8D-9B36-725C0508BC24}"/>
              </a:ext>
            </a:extLst>
          </p:cNvPr>
          <p:cNvSpPr txBox="1"/>
          <p:nvPr/>
        </p:nvSpPr>
        <p:spPr>
          <a:xfrm>
            <a:off x="6118015" y="3641298"/>
            <a:ext cx="2977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Add cost features and payback analysis.</a:t>
            </a:r>
            <a:endParaRPr lang="en-US" sz="1600" b="1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C5024-1785-4720-8078-67CCBA2CD9AB}"/>
              </a:ext>
            </a:extLst>
          </p:cNvPr>
          <p:cNvCxnSpPr>
            <a:cxnSpLocks/>
          </p:cNvCxnSpPr>
          <p:nvPr/>
        </p:nvCxnSpPr>
        <p:spPr>
          <a:xfrm flipH="1">
            <a:off x="1248943" y="3441127"/>
            <a:ext cx="97381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9DD165-7AB4-4783-9F14-549862F89EA1}"/>
              </a:ext>
            </a:extLst>
          </p:cNvPr>
          <p:cNvCxnSpPr>
            <a:cxnSpLocks/>
          </p:cNvCxnSpPr>
          <p:nvPr/>
        </p:nvCxnSpPr>
        <p:spPr>
          <a:xfrm>
            <a:off x="9927075" y="2001480"/>
            <a:ext cx="1037637" cy="1432151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Oval 69">
            <a:extLst>
              <a:ext uri="{FF2B5EF4-FFF2-40B4-BE49-F238E27FC236}">
                <a16:creationId xmlns:a16="http://schemas.microsoft.com/office/drawing/2014/main" id="{3D2D974F-40BB-45E8-8AF4-5F9C2E2A88C8}"/>
              </a:ext>
            </a:extLst>
          </p:cNvPr>
          <p:cNvSpPr/>
          <p:nvPr/>
        </p:nvSpPr>
        <p:spPr>
          <a:xfrm>
            <a:off x="9515320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2591DB5-9A29-4E54-BF9A-93BDE7AA94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742" y="3758201"/>
            <a:ext cx="1468366" cy="809964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829B312-4709-44EB-B70A-9C32213DDA53}"/>
              </a:ext>
            </a:extLst>
          </p:cNvPr>
          <p:cNvSpPr txBox="1"/>
          <p:nvPr/>
        </p:nvSpPr>
        <p:spPr>
          <a:xfrm>
            <a:off x="8990304" y="5075623"/>
            <a:ext cx="2455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Add operative data: ice speed and direction.</a:t>
            </a:r>
          </a:p>
        </p:txBody>
      </p:sp>
      <p:sp>
        <p:nvSpPr>
          <p:cNvPr id="74" name="CuadroTexto 46">
            <a:extLst>
              <a:ext uri="{FF2B5EF4-FFF2-40B4-BE49-F238E27FC236}">
                <a16:creationId xmlns:a16="http://schemas.microsoft.com/office/drawing/2014/main" id="{C743B3FA-7A9F-43EA-9A0D-D94B10DE62DE}"/>
              </a:ext>
            </a:extLst>
          </p:cNvPr>
          <p:cNvSpPr txBox="1"/>
          <p:nvPr/>
        </p:nvSpPr>
        <p:spPr>
          <a:xfrm>
            <a:off x="5663254" y="5049605"/>
            <a:ext cx="2770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Incorporate Biogeochemistry data to minimize the wildlife impact.</a:t>
            </a:r>
          </a:p>
        </p:txBody>
      </p:sp>
      <p:sp>
        <p:nvSpPr>
          <p:cNvPr id="76" name="TextBox 47">
            <a:extLst>
              <a:ext uri="{FF2B5EF4-FFF2-40B4-BE49-F238E27FC236}">
                <a16:creationId xmlns:a16="http://schemas.microsoft.com/office/drawing/2014/main" id="{35A76C18-975C-4F9B-A3BD-245651FB1E7E}"/>
              </a:ext>
            </a:extLst>
          </p:cNvPr>
          <p:cNvSpPr txBox="1"/>
          <p:nvPr/>
        </p:nvSpPr>
        <p:spPr>
          <a:xfrm>
            <a:off x="9499112" y="3659566"/>
            <a:ext cx="264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Strategy definition </a:t>
            </a:r>
            <a:endParaRPr lang="en-US" sz="160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A03D46-618A-4253-B4B0-652CC886953C}"/>
              </a:ext>
            </a:extLst>
          </p:cNvPr>
          <p:cNvCxnSpPr/>
          <p:nvPr/>
        </p:nvCxnSpPr>
        <p:spPr>
          <a:xfrm flipH="1">
            <a:off x="1514475" y="2001480"/>
            <a:ext cx="8412600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49">
            <a:extLst>
              <a:ext uri="{FF2B5EF4-FFF2-40B4-BE49-F238E27FC236}">
                <a16:creationId xmlns:a16="http://schemas.microsoft.com/office/drawing/2014/main" id="{06FCF735-7659-410E-9292-F584D791F6D6}"/>
              </a:ext>
            </a:extLst>
          </p:cNvPr>
          <p:cNvSpPr txBox="1"/>
          <p:nvPr/>
        </p:nvSpPr>
        <p:spPr>
          <a:xfrm>
            <a:off x="1973819" y="5082524"/>
            <a:ext cx="3287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Make more specific analyses </a:t>
            </a:r>
          </a:p>
          <a:p>
            <a:r>
              <a:rPr lang="en-US" sz="1600">
                <a:solidFill>
                  <a:schemeClr val="bg1"/>
                </a:solidFill>
              </a:rPr>
              <a:t>    considering the devices in  the</a:t>
            </a:r>
          </a:p>
          <a:p>
            <a:r>
              <a:rPr lang="en-US" sz="1600">
                <a:solidFill>
                  <a:schemeClr val="bg1"/>
                </a:solidFill>
              </a:rPr>
              <a:t>    market for harvesting the energy.</a:t>
            </a:r>
          </a:p>
        </p:txBody>
      </p:sp>
      <p:sp>
        <p:nvSpPr>
          <p:cNvPr id="78" name="Oval 69">
            <a:extLst>
              <a:ext uri="{FF2B5EF4-FFF2-40B4-BE49-F238E27FC236}">
                <a16:creationId xmlns:a16="http://schemas.microsoft.com/office/drawing/2014/main" id="{72CE9847-E3EB-4818-95EB-5225B2DC660E}"/>
              </a:ext>
            </a:extLst>
          </p:cNvPr>
          <p:cNvSpPr/>
          <p:nvPr/>
        </p:nvSpPr>
        <p:spPr>
          <a:xfrm>
            <a:off x="8489157" y="18781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Oval 69">
            <a:extLst>
              <a:ext uri="{FF2B5EF4-FFF2-40B4-BE49-F238E27FC236}">
                <a16:creationId xmlns:a16="http://schemas.microsoft.com/office/drawing/2014/main" id="{547BD18F-BAF5-46B0-B9BD-45BC93A37138}"/>
              </a:ext>
            </a:extLst>
          </p:cNvPr>
          <p:cNvSpPr/>
          <p:nvPr/>
        </p:nvSpPr>
        <p:spPr>
          <a:xfrm>
            <a:off x="5052114" y="1871573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Oval 69">
            <a:extLst>
              <a:ext uri="{FF2B5EF4-FFF2-40B4-BE49-F238E27FC236}">
                <a16:creationId xmlns:a16="http://schemas.microsoft.com/office/drawing/2014/main" id="{276F86E5-4976-4044-8039-C76075999E23}"/>
              </a:ext>
            </a:extLst>
          </p:cNvPr>
          <p:cNvSpPr/>
          <p:nvPr/>
        </p:nvSpPr>
        <p:spPr>
          <a:xfrm>
            <a:off x="6175154" y="3334101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6" name="Oval 69">
            <a:extLst>
              <a:ext uri="{FF2B5EF4-FFF2-40B4-BE49-F238E27FC236}">
                <a16:creationId xmlns:a16="http://schemas.microsoft.com/office/drawing/2014/main" id="{4E4A0328-DA23-4D90-B24E-758E75058C69}"/>
              </a:ext>
            </a:extLst>
          </p:cNvPr>
          <p:cNvSpPr/>
          <p:nvPr/>
        </p:nvSpPr>
        <p:spPr>
          <a:xfrm>
            <a:off x="1409639" y="1896644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8BDFAE3-F2F9-4A18-8B9C-88634CC2A3C0}"/>
              </a:ext>
            </a:extLst>
          </p:cNvPr>
          <p:cNvCxnSpPr/>
          <p:nvPr/>
        </p:nvCxnSpPr>
        <p:spPr>
          <a:xfrm>
            <a:off x="1976900" y="4897366"/>
            <a:ext cx="95578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69">
            <a:extLst>
              <a:ext uri="{FF2B5EF4-FFF2-40B4-BE49-F238E27FC236}">
                <a16:creationId xmlns:a16="http://schemas.microsoft.com/office/drawing/2014/main" id="{B12F40DA-052E-4D79-99C7-743C1D53D995}"/>
              </a:ext>
            </a:extLst>
          </p:cNvPr>
          <p:cNvSpPr/>
          <p:nvPr/>
        </p:nvSpPr>
        <p:spPr>
          <a:xfrm>
            <a:off x="2002808" y="47783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0" name="Oval 69">
            <a:extLst>
              <a:ext uri="{FF2B5EF4-FFF2-40B4-BE49-F238E27FC236}">
                <a16:creationId xmlns:a16="http://schemas.microsoft.com/office/drawing/2014/main" id="{111CE707-8D61-49FD-BDE2-BDC8699762B0}"/>
              </a:ext>
            </a:extLst>
          </p:cNvPr>
          <p:cNvSpPr/>
          <p:nvPr/>
        </p:nvSpPr>
        <p:spPr>
          <a:xfrm>
            <a:off x="5720775" y="4801011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1" name="Oval 69">
            <a:extLst>
              <a:ext uri="{FF2B5EF4-FFF2-40B4-BE49-F238E27FC236}">
                <a16:creationId xmlns:a16="http://schemas.microsoft.com/office/drawing/2014/main" id="{89BB9350-6B3B-4203-82B2-15C1F53AE9D1}"/>
              </a:ext>
            </a:extLst>
          </p:cNvPr>
          <p:cNvSpPr/>
          <p:nvPr/>
        </p:nvSpPr>
        <p:spPr>
          <a:xfrm>
            <a:off x="8991063" y="4797268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3" name="Oval 69">
            <a:extLst>
              <a:ext uri="{FF2B5EF4-FFF2-40B4-BE49-F238E27FC236}">
                <a16:creationId xmlns:a16="http://schemas.microsoft.com/office/drawing/2014/main" id="{5C0C1DED-8362-4005-8303-D7BA36227D94}"/>
              </a:ext>
            </a:extLst>
          </p:cNvPr>
          <p:cNvSpPr/>
          <p:nvPr/>
        </p:nvSpPr>
        <p:spPr>
          <a:xfrm>
            <a:off x="2585121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2" name="TextBox 47">
            <a:extLst>
              <a:ext uri="{FF2B5EF4-FFF2-40B4-BE49-F238E27FC236}">
                <a16:creationId xmlns:a16="http://schemas.microsoft.com/office/drawing/2014/main" id="{6D6C2B43-089D-4366-8742-94E79B02B9EE}"/>
              </a:ext>
            </a:extLst>
          </p:cNvPr>
          <p:cNvSpPr txBox="1"/>
          <p:nvPr/>
        </p:nvSpPr>
        <p:spPr>
          <a:xfrm>
            <a:off x="5052114" y="2204593"/>
            <a:ext cx="1895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Market analysis. </a:t>
            </a:r>
            <a:endParaRPr lang="en-US" sz="16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4" name="TextBox 47">
            <a:extLst>
              <a:ext uri="{FF2B5EF4-FFF2-40B4-BE49-F238E27FC236}">
                <a16:creationId xmlns:a16="http://schemas.microsoft.com/office/drawing/2014/main" id="{79109DAA-2AB9-44AE-B3DA-EA037929C84C}"/>
              </a:ext>
            </a:extLst>
          </p:cNvPr>
          <p:cNvSpPr txBox="1"/>
          <p:nvPr/>
        </p:nvSpPr>
        <p:spPr>
          <a:xfrm>
            <a:off x="2555100" y="3655163"/>
            <a:ext cx="24970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Define technologies and  infrastructure to use.</a:t>
            </a:r>
            <a:endParaRPr lang="en-US" sz="160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9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Acknowledgements</a:t>
            </a:r>
          </a:p>
        </p:txBody>
      </p:sp>
      <p:pic>
        <p:nvPicPr>
          <p:cNvPr id="3074" name="Picture 2" descr="WEkEO DIAS - YouTube">
            <a:extLst>
              <a:ext uri="{FF2B5EF4-FFF2-40B4-BE49-F238E27FC236}">
                <a16:creationId xmlns:a16="http://schemas.microsoft.com/office/drawing/2014/main" id="{60DFA856-9EBB-4042-853D-9AE9A4CC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111" r="96556">
                        <a14:foregroundMark x1="6222" y1="39111" x2="7000" y2="54333"/>
                        <a14:foregroundMark x1="7000" y1="54333" x2="7000" y2="54333"/>
                        <a14:foregroundMark x1="6778" y1="55111" x2="3333" y2="48556"/>
                        <a14:foregroundMark x1="13556" y1="49111" x2="29667" y2="47222"/>
                        <a14:foregroundMark x1="29667" y1="47222" x2="73889" y2="53778"/>
                        <a14:foregroundMark x1="73889" y1="53778" x2="88778" y2="46333"/>
                        <a14:foregroundMark x1="88778" y1="46333" x2="93222" y2="50667"/>
                        <a14:foregroundMark x1="81444" y1="44333" x2="65778" y2="45889"/>
                        <a14:foregroundMark x1="65778" y1="45889" x2="41889" y2="56778"/>
                        <a14:foregroundMark x1="41889" y1="56778" x2="20111" y2="52000"/>
                        <a14:foregroundMark x1="20111" y1="52000" x2="25333" y2="49333"/>
                        <a14:foregroundMark x1="51111" y1="48333" x2="16222" y2="47222"/>
                        <a14:foregroundMark x1="16222" y1="47222" x2="39111" y2="44889"/>
                        <a14:foregroundMark x1="39111" y1="44889" x2="30000" y2="49333"/>
                        <a14:foregroundMark x1="27111" y1="46667" x2="45333" y2="44333"/>
                        <a14:foregroundMark x1="45333" y1="44333" x2="42778" y2="44667"/>
                        <a14:foregroundMark x1="37556" y1="45667" x2="37556" y2="45667"/>
                        <a14:foregroundMark x1="38333" y1="43556" x2="38333" y2="43556"/>
                        <a14:foregroundMark x1="38333" y1="43556" x2="41444" y2="43556"/>
                        <a14:foregroundMark x1="81667" y1="52778" x2="77778" y2="53222"/>
                        <a14:foregroundMark x1="96000" y1="47000" x2="96556" y2="49333"/>
                        <a14:foregroundMark x1="47222" y1="48000" x2="47000" y2="44333"/>
                        <a14:foregroundMark x1="36222" y1="54333" x2="41778" y2="55111"/>
                        <a14:foregroundMark x1="3111" y1="50333" x2="3111" y2="51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87" b="10984"/>
          <a:stretch/>
        </p:blipFill>
        <p:spPr bwMode="auto">
          <a:xfrm>
            <a:off x="1719363" y="2037781"/>
            <a:ext cx="3033409" cy="23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C67705C-E6E8-4109-BA2F-85A3FB3B9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1" b="31356"/>
          <a:stretch/>
        </p:blipFill>
        <p:spPr>
          <a:xfrm>
            <a:off x="6775168" y="2444181"/>
            <a:ext cx="4578632" cy="1575881"/>
          </a:xfrm>
          <a:prstGeom prst="rect">
            <a:avLst/>
          </a:prstGeom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3377C2F-121A-4BC7-8C94-808095BE2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B72BB6-B67F-425F-B3B5-89776CFFD1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2772" y="4760912"/>
            <a:ext cx="2720109" cy="7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We aim to…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C90E0-6FBD-4B1B-B657-9D74830D2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98" y="2476517"/>
            <a:ext cx="7491460" cy="1904966"/>
          </a:xfrm>
        </p:spPr>
        <p:txBody>
          <a:bodyPr anchor="ctr"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Drive the adoption of Wave and Tidal Energy with a tool powered by accurate information useful for prospection, planning and operation of underwater and overwater power generators.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D941AAFB-0266-4AD6-8954-4C9427DE5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CCB44F1-15E9-4EC3-A898-70A3F2002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3" y="865848"/>
            <a:ext cx="6277227" cy="5330356"/>
          </a:xfrm>
          <a:prstGeom prst="rect">
            <a:avLst/>
          </a:prstGeom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A5FB6BF-73EF-4D4B-A677-BB04FB90DB64}"/>
              </a:ext>
            </a:extLst>
          </p:cNvPr>
          <p:cNvGrpSpPr/>
          <p:nvPr/>
        </p:nvGrpSpPr>
        <p:grpSpPr>
          <a:xfrm>
            <a:off x="8612535" y="5486741"/>
            <a:ext cx="1034706" cy="350595"/>
            <a:chOff x="5949366" y="355534"/>
            <a:chExt cx="4890819" cy="1657184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22B854C-00D7-4EFF-8AA5-2199A0355261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309" name="Content Placeholder 109">
                <a:extLst>
                  <a:ext uri="{FF2B5EF4-FFF2-40B4-BE49-F238E27FC236}">
                    <a16:creationId xmlns:a16="http://schemas.microsoft.com/office/drawing/2014/main" id="{EA8207DD-F0B2-4CFE-A5E9-8F8540776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310" name="Content Placeholder 109">
                <a:extLst>
                  <a:ext uri="{FF2B5EF4-FFF2-40B4-BE49-F238E27FC236}">
                    <a16:creationId xmlns:a16="http://schemas.microsoft.com/office/drawing/2014/main" id="{4592257D-8054-4E21-AAC1-1E4DD84BD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308" name="Content Placeholder 109">
              <a:extLst>
                <a:ext uri="{FF2B5EF4-FFF2-40B4-BE49-F238E27FC236}">
                  <a16:creationId xmlns:a16="http://schemas.microsoft.com/office/drawing/2014/main" id="{7AF26CFA-6777-44D4-9CB8-3D2F505B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C4D24903-37F6-4482-B83A-89F44FF44F76}"/>
              </a:ext>
            </a:extLst>
          </p:cNvPr>
          <p:cNvGrpSpPr/>
          <p:nvPr/>
        </p:nvGrpSpPr>
        <p:grpSpPr>
          <a:xfrm>
            <a:off x="8834092" y="5379814"/>
            <a:ext cx="637397" cy="783861"/>
            <a:chOff x="7402889" y="2035134"/>
            <a:chExt cx="3012830" cy="3705130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EAD5075-7C03-4B25-9081-DE0574FD77EC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15" name="Rectangle: Rounded Corners 314">
                <a:extLst>
                  <a:ext uri="{FF2B5EF4-FFF2-40B4-BE49-F238E27FC236}">
                    <a16:creationId xmlns:a16="http://schemas.microsoft.com/office/drawing/2014/main" id="{1908C5A4-4D50-493B-B48A-5AFF1880BD4C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6" name="Rectangle: Rounded Corners 315">
                <a:extLst>
                  <a:ext uri="{FF2B5EF4-FFF2-40B4-BE49-F238E27FC236}">
                    <a16:creationId xmlns:a16="http://schemas.microsoft.com/office/drawing/2014/main" id="{95510F27-EDBA-44BC-ADAD-CA66B0459A50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F1F43B66-835A-49CD-AD56-C60DAD73FD30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18" name="Rectangle: Rounded Corners 317">
                  <a:extLst>
                    <a:ext uri="{FF2B5EF4-FFF2-40B4-BE49-F238E27FC236}">
                      <a16:creationId xmlns:a16="http://schemas.microsoft.com/office/drawing/2014/main" id="{C7E000AE-3146-416F-B1D8-ECD3C102BF6D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19" name="Rectangle: Rounded Corners 318">
                  <a:extLst>
                    <a:ext uri="{FF2B5EF4-FFF2-40B4-BE49-F238E27FC236}">
                      <a16:creationId xmlns:a16="http://schemas.microsoft.com/office/drawing/2014/main" id="{CC9D69EE-9A18-42EC-AABE-06045940BAC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0" name="Rectangle: Rounded Corners 319">
                  <a:extLst>
                    <a:ext uri="{FF2B5EF4-FFF2-40B4-BE49-F238E27FC236}">
                      <a16:creationId xmlns:a16="http://schemas.microsoft.com/office/drawing/2014/main" id="{0B580C8B-87F9-435E-A711-006B83D0BF5E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CD5EEBF-28FC-4E83-AD86-C17B0C00FC7E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FFFF87E0-365F-4437-ABE6-34A48951EB74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3E3A51FA-5606-4986-85D5-3A3F0D96317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6F7679B3-DD5C-4CCD-AB3F-150D3473015E}"/>
              </a:ext>
            </a:extLst>
          </p:cNvPr>
          <p:cNvGrpSpPr/>
          <p:nvPr/>
        </p:nvGrpSpPr>
        <p:grpSpPr>
          <a:xfrm>
            <a:off x="9288557" y="5719551"/>
            <a:ext cx="362198" cy="356042"/>
            <a:chOff x="6730492" y="2509565"/>
            <a:chExt cx="1712027" cy="1682927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F783B033-BF1D-44EA-8516-EFC32E34CFD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D8E69720-76AB-4EE6-AB1F-7C5C70E70E1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9" name="Flowchart: Manual Operation 338">
                  <a:extLst>
                    <a:ext uri="{FF2B5EF4-FFF2-40B4-BE49-F238E27FC236}">
                      <a16:creationId xmlns:a16="http://schemas.microsoft.com/office/drawing/2014/main" id="{689D9048-F208-40EB-A4D0-354C0AE421FA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40" name="Flowchart: Manual Operation 339">
                  <a:extLst>
                    <a:ext uri="{FF2B5EF4-FFF2-40B4-BE49-F238E27FC236}">
                      <a16:creationId xmlns:a16="http://schemas.microsoft.com/office/drawing/2014/main" id="{ABFC4AB5-6425-4118-B819-6CC8D8CEEA6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6EA9E679-DE7E-446A-861C-494B769C71C5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7" name="Flowchart: Manual Operation 336">
                  <a:extLst>
                    <a:ext uri="{FF2B5EF4-FFF2-40B4-BE49-F238E27FC236}">
                      <a16:creationId xmlns:a16="http://schemas.microsoft.com/office/drawing/2014/main" id="{D5B531DE-5A12-4E17-947F-DE142F26EE3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8" name="Flowchart: Manual Operation 337">
                  <a:extLst>
                    <a:ext uri="{FF2B5EF4-FFF2-40B4-BE49-F238E27FC236}">
                      <a16:creationId xmlns:a16="http://schemas.microsoft.com/office/drawing/2014/main" id="{2D4332E4-6DA7-46A8-B2E2-093A7501A252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C0268305-2148-4B94-931F-E7390BADC96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5" name="Flowchart: Manual Operation 334">
                  <a:extLst>
                    <a:ext uri="{FF2B5EF4-FFF2-40B4-BE49-F238E27FC236}">
                      <a16:creationId xmlns:a16="http://schemas.microsoft.com/office/drawing/2014/main" id="{88C23CC6-FC62-4200-ADA9-68320358A328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6" name="Flowchart: Manual Operation 335">
                  <a:extLst>
                    <a:ext uri="{FF2B5EF4-FFF2-40B4-BE49-F238E27FC236}">
                      <a16:creationId xmlns:a16="http://schemas.microsoft.com/office/drawing/2014/main" id="{FDFF5E19-EC92-417B-B10E-9F635686A3A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E641DEB-2A16-41B0-B93F-03D85AC05DF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3" name="Flowchart: Manual Operation 332">
                  <a:extLst>
                    <a:ext uri="{FF2B5EF4-FFF2-40B4-BE49-F238E27FC236}">
                      <a16:creationId xmlns:a16="http://schemas.microsoft.com/office/drawing/2014/main" id="{B8585839-457A-4DE0-A908-6AA3293EFEC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4" name="Flowchart: Manual Operation 333">
                  <a:extLst>
                    <a:ext uri="{FF2B5EF4-FFF2-40B4-BE49-F238E27FC236}">
                      <a16:creationId xmlns:a16="http://schemas.microsoft.com/office/drawing/2014/main" id="{0E4EEC00-F987-4E99-9D7D-B9A665E83F7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6FC60C18-24C1-4E2A-8C75-4E99FF7C689C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ADE44B40-4C5F-46E2-983A-9BD8721FBE1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29AF1F4E-D291-4F76-B20B-639C7C8752E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7334F45-7E99-4988-8D8B-3D3A51FC268F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A6852C4C-2653-46C1-8A2C-C51B2C028E06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6BAA2D10-F7E8-48BF-A1F4-2590A08CEB91}"/>
              </a:ext>
            </a:extLst>
          </p:cNvPr>
          <p:cNvGrpSpPr/>
          <p:nvPr/>
        </p:nvGrpSpPr>
        <p:grpSpPr>
          <a:xfrm>
            <a:off x="8656340" y="5721789"/>
            <a:ext cx="362198" cy="356042"/>
            <a:chOff x="6730492" y="2509565"/>
            <a:chExt cx="1712027" cy="1682927"/>
          </a:xfrm>
        </p:grpSpPr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ECCB92E1-59CD-45FD-996E-D4D7BBC9A80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56933D33-7233-4886-88D4-C98542C9D820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8" name="Flowchart: Manual Operation 357">
                  <a:extLst>
                    <a:ext uri="{FF2B5EF4-FFF2-40B4-BE49-F238E27FC236}">
                      <a16:creationId xmlns:a16="http://schemas.microsoft.com/office/drawing/2014/main" id="{3482D176-5E66-43F0-B7C7-BC32921B597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9" name="Flowchart: Manual Operation 358">
                  <a:extLst>
                    <a:ext uri="{FF2B5EF4-FFF2-40B4-BE49-F238E27FC236}">
                      <a16:creationId xmlns:a16="http://schemas.microsoft.com/office/drawing/2014/main" id="{27FA32EB-0B8B-4D73-948E-5573F5F5A55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EC4B3F5D-E9A3-4393-A2F9-B51F023533BA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6" name="Flowchart: Manual Operation 355">
                  <a:extLst>
                    <a:ext uri="{FF2B5EF4-FFF2-40B4-BE49-F238E27FC236}">
                      <a16:creationId xmlns:a16="http://schemas.microsoft.com/office/drawing/2014/main" id="{8996A141-3ACA-44FC-9CD1-C91425CEB51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7" name="Flowchart: Manual Operation 356">
                  <a:extLst>
                    <a:ext uri="{FF2B5EF4-FFF2-40B4-BE49-F238E27FC236}">
                      <a16:creationId xmlns:a16="http://schemas.microsoft.com/office/drawing/2014/main" id="{EDED3A4C-F4AE-4FA6-9500-549B6E90F4A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7C3C4E8-7734-4E10-8625-4B49D3397B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4" name="Flowchart: Manual Operation 353">
                  <a:extLst>
                    <a:ext uri="{FF2B5EF4-FFF2-40B4-BE49-F238E27FC236}">
                      <a16:creationId xmlns:a16="http://schemas.microsoft.com/office/drawing/2014/main" id="{47C49D8B-B770-426C-AE30-FDA94C6B8BC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5" name="Flowchart: Manual Operation 354">
                  <a:extLst>
                    <a:ext uri="{FF2B5EF4-FFF2-40B4-BE49-F238E27FC236}">
                      <a16:creationId xmlns:a16="http://schemas.microsoft.com/office/drawing/2014/main" id="{99DB95CE-62D9-4785-8F43-D4704A72846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20605BDB-7FD8-42FB-B791-B4C3EA254524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2" name="Flowchart: Manual Operation 351">
                  <a:extLst>
                    <a:ext uri="{FF2B5EF4-FFF2-40B4-BE49-F238E27FC236}">
                      <a16:creationId xmlns:a16="http://schemas.microsoft.com/office/drawing/2014/main" id="{5DFCC544-C47A-426E-BB41-FB7E9D38AA9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3" name="Flowchart: Manual Operation 352">
                  <a:extLst>
                    <a:ext uri="{FF2B5EF4-FFF2-40B4-BE49-F238E27FC236}">
                      <a16:creationId xmlns:a16="http://schemas.microsoft.com/office/drawing/2014/main" id="{B7D301A3-5705-4808-B843-D95942C315D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AD6286C5-5DE3-4C97-8CF6-AE697F5F7586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844F229-8403-4BB7-A413-61E87CCFC612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DE8DDA57-4BBB-4C8F-9475-E0CB776A10D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9E9B2B8-9FD2-464F-8682-439F948076D9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7C418D4-466D-440D-AF46-2E456830D4B0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CE75AF43-2861-414F-ABC4-8544AD50C7C8}"/>
              </a:ext>
            </a:extLst>
          </p:cNvPr>
          <p:cNvGrpSpPr/>
          <p:nvPr/>
        </p:nvGrpSpPr>
        <p:grpSpPr>
          <a:xfrm>
            <a:off x="8794110" y="5540317"/>
            <a:ext cx="692650" cy="350595"/>
            <a:chOff x="4444193" y="1170210"/>
            <a:chExt cx="3274001" cy="1657184"/>
          </a:xfrm>
        </p:grpSpPr>
        <p:pic>
          <p:nvPicPr>
            <p:cNvPr id="361" name="Content Placeholder 109">
              <a:extLst>
                <a:ext uri="{FF2B5EF4-FFF2-40B4-BE49-F238E27FC236}">
                  <a16:creationId xmlns:a16="http://schemas.microsoft.com/office/drawing/2014/main" id="{0C7EB043-D2E8-4ADE-B52D-42FB66E5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362" name="Content Placeholder 109">
              <a:extLst>
                <a:ext uri="{FF2B5EF4-FFF2-40B4-BE49-F238E27FC236}">
                  <a16:creationId xmlns:a16="http://schemas.microsoft.com/office/drawing/2014/main" id="{6A9389E5-7E7E-4E30-A13C-197438BD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58EC7C3-948B-44F3-AB34-F8FDB6B43A34}"/>
              </a:ext>
            </a:extLst>
          </p:cNvPr>
          <p:cNvGrpSpPr/>
          <p:nvPr/>
        </p:nvGrpSpPr>
        <p:grpSpPr>
          <a:xfrm>
            <a:off x="7695230" y="4892618"/>
            <a:ext cx="1034706" cy="350595"/>
            <a:chOff x="5949366" y="355534"/>
            <a:chExt cx="4890819" cy="1657184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E9E96EC7-8016-490E-B03F-0C3C213EF0EA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539" name="Content Placeholder 109">
                <a:extLst>
                  <a:ext uri="{FF2B5EF4-FFF2-40B4-BE49-F238E27FC236}">
                    <a16:creationId xmlns:a16="http://schemas.microsoft.com/office/drawing/2014/main" id="{CCF30AEE-82C5-496F-B612-801A42ECC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540" name="Content Placeholder 109">
                <a:extLst>
                  <a:ext uri="{FF2B5EF4-FFF2-40B4-BE49-F238E27FC236}">
                    <a16:creationId xmlns:a16="http://schemas.microsoft.com/office/drawing/2014/main" id="{8027AFDD-5419-4F88-BAC9-88F5E96C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538" name="Content Placeholder 109">
              <a:extLst>
                <a:ext uri="{FF2B5EF4-FFF2-40B4-BE49-F238E27FC236}">
                  <a16:creationId xmlns:a16="http://schemas.microsoft.com/office/drawing/2014/main" id="{F3DB2CD3-DB99-4DB4-BB39-B61EEA8A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8559B51-1C54-446A-9A3D-2B722DC2B93E}"/>
              </a:ext>
            </a:extLst>
          </p:cNvPr>
          <p:cNvGrpSpPr/>
          <p:nvPr/>
        </p:nvGrpSpPr>
        <p:grpSpPr>
          <a:xfrm>
            <a:off x="7916787" y="4785691"/>
            <a:ext cx="637397" cy="783861"/>
            <a:chOff x="7402889" y="2035134"/>
            <a:chExt cx="3012830" cy="3705130"/>
          </a:xfrm>
        </p:grpSpPr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880E549A-0F58-47FD-ADF2-0FE927F7D560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545" name="Rectangle: Rounded Corners 544">
                <a:extLst>
                  <a:ext uri="{FF2B5EF4-FFF2-40B4-BE49-F238E27FC236}">
                    <a16:creationId xmlns:a16="http://schemas.microsoft.com/office/drawing/2014/main" id="{563D9A1E-BE75-4C79-894D-10DB15DD16A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1700AA51-D6A6-4951-91DB-2540DB9340F5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1E43147B-29DE-4DDE-AB3A-715A9A507024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548" name="Rectangle: Rounded Corners 547">
                  <a:extLst>
                    <a:ext uri="{FF2B5EF4-FFF2-40B4-BE49-F238E27FC236}">
                      <a16:creationId xmlns:a16="http://schemas.microsoft.com/office/drawing/2014/main" id="{C78C59F1-FCDE-4182-951A-12D3E7C41325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49" name="Rectangle: Rounded Corners 548">
                  <a:extLst>
                    <a:ext uri="{FF2B5EF4-FFF2-40B4-BE49-F238E27FC236}">
                      <a16:creationId xmlns:a16="http://schemas.microsoft.com/office/drawing/2014/main" id="{0E3F927A-9B1E-4DB0-958C-0674CCBA867F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0" name="Rectangle: Rounded Corners 549">
                  <a:extLst>
                    <a:ext uri="{FF2B5EF4-FFF2-40B4-BE49-F238E27FC236}">
                      <a16:creationId xmlns:a16="http://schemas.microsoft.com/office/drawing/2014/main" id="{F89EFCC5-D162-4E67-A1CC-14B91565CE2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1E32A17-95C8-4B3C-AC73-95EC3BF4D5FC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543" name="Rectangle: Rounded Corners 542">
              <a:extLst>
                <a:ext uri="{FF2B5EF4-FFF2-40B4-BE49-F238E27FC236}">
                  <a16:creationId xmlns:a16="http://schemas.microsoft.com/office/drawing/2014/main" id="{CEFD4128-7404-4B50-BA08-B6B6C0DC7FD0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B38A4550-0C98-45A6-B310-2D5153041900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60B50315-2344-4E1D-A092-BD86CE56E0A3}"/>
              </a:ext>
            </a:extLst>
          </p:cNvPr>
          <p:cNvGrpSpPr/>
          <p:nvPr/>
        </p:nvGrpSpPr>
        <p:grpSpPr>
          <a:xfrm>
            <a:off x="8371252" y="5125428"/>
            <a:ext cx="362198" cy="356042"/>
            <a:chOff x="6730492" y="2509565"/>
            <a:chExt cx="1712027" cy="1682927"/>
          </a:xfrm>
        </p:grpSpPr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CD86B927-FCC0-4B94-B30B-384DC4B76E47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E64E097E-AF44-45C9-B2CE-0D3F4AA31C5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9" name="Flowchart: Manual Operation 568">
                  <a:extLst>
                    <a:ext uri="{FF2B5EF4-FFF2-40B4-BE49-F238E27FC236}">
                      <a16:creationId xmlns:a16="http://schemas.microsoft.com/office/drawing/2014/main" id="{E48B2681-3366-4862-BD70-505DAEB175E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0" name="Flowchart: Manual Operation 569">
                  <a:extLst>
                    <a:ext uri="{FF2B5EF4-FFF2-40B4-BE49-F238E27FC236}">
                      <a16:creationId xmlns:a16="http://schemas.microsoft.com/office/drawing/2014/main" id="{18F63A2C-A9CB-49EB-864A-9EE25CC3402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988859F1-85B0-4538-B318-9E807D4418E0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7" name="Flowchart: Manual Operation 566">
                  <a:extLst>
                    <a:ext uri="{FF2B5EF4-FFF2-40B4-BE49-F238E27FC236}">
                      <a16:creationId xmlns:a16="http://schemas.microsoft.com/office/drawing/2014/main" id="{B23F8340-55AA-4E09-8112-C362A57D51F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8" name="Flowchart: Manual Operation 567">
                  <a:extLst>
                    <a:ext uri="{FF2B5EF4-FFF2-40B4-BE49-F238E27FC236}">
                      <a16:creationId xmlns:a16="http://schemas.microsoft.com/office/drawing/2014/main" id="{402A8197-960E-4BD3-8AB0-AE2F7E1177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B0D3C2C9-E828-47A4-BBCC-4B28F5E0170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5" name="Flowchart: Manual Operation 564">
                  <a:extLst>
                    <a:ext uri="{FF2B5EF4-FFF2-40B4-BE49-F238E27FC236}">
                      <a16:creationId xmlns:a16="http://schemas.microsoft.com/office/drawing/2014/main" id="{55CDAC83-1B3E-43DC-8B72-7C74B0CFF18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6" name="Flowchart: Manual Operation 565">
                  <a:extLst>
                    <a:ext uri="{FF2B5EF4-FFF2-40B4-BE49-F238E27FC236}">
                      <a16:creationId xmlns:a16="http://schemas.microsoft.com/office/drawing/2014/main" id="{13F9A6F2-EEF0-48ED-B6C9-38D20C786A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AFB40A29-49CE-4063-B30D-5912656B5F0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3" name="Flowchart: Manual Operation 562">
                  <a:extLst>
                    <a:ext uri="{FF2B5EF4-FFF2-40B4-BE49-F238E27FC236}">
                      <a16:creationId xmlns:a16="http://schemas.microsoft.com/office/drawing/2014/main" id="{A008A814-F52B-486A-A291-4AC8F2ABF28D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4" name="Flowchart: Manual Operation 563">
                  <a:extLst>
                    <a:ext uri="{FF2B5EF4-FFF2-40B4-BE49-F238E27FC236}">
                      <a16:creationId xmlns:a16="http://schemas.microsoft.com/office/drawing/2014/main" id="{F718989B-1E78-417F-BE19-EA844582F53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BECB1777-5FAD-412A-946A-9D12354C7FC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65E44063-CCA6-49B1-8194-7A202CA9E573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79F422CC-EF6E-4FCD-81CE-F89E60C9B6CF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3A9BC166-A0CA-416B-9749-8BF34501633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99B246F1-45AF-4E04-A1C3-97FEC1651252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3B2F22C7-E383-4F81-97D0-BB64B29C3022}"/>
              </a:ext>
            </a:extLst>
          </p:cNvPr>
          <p:cNvGrpSpPr/>
          <p:nvPr/>
        </p:nvGrpSpPr>
        <p:grpSpPr>
          <a:xfrm>
            <a:off x="7739035" y="5127666"/>
            <a:ext cx="362198" cy="356042"/>
            <a:chOff x="6730492" y="2509565"/>
            <a:chExt cx="1712027" cy="1682927"/>
          </a:xfrm>
        </p:grpSpPr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F3BAD262-FCD3-4595-9494-3A7086290555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1AD9035B-646D-4315-8E20-60F302B7D0E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8" name="Flowchart: Manual Operation 587">
                  <a:extLst>
                    <a:ext uri="{FF2B5EF4-FFF2-40B4-BE49-F238E27FC236}">
                      <a16:creationId xmlns:a16="http://schemas.microsoft.com/office/drawing/2014/main" id="{E4FA5403-BE0F-476E-9EDD-8A12ED06A13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9" name="Flowchart: Manual Operation 588">
                  <a:extLst>
                    <a:ext uri="{FF2B5EF4-FFF2-40B4-BE49-F238E27FC236}">
                      <a16:creationId xmlns:a16="http://schemas.microsoft.com/office/drawing/2014/main" id="{94BC2D0D-EA15-4A32-83C1-DA0C783BE3C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FF6B377-070A-45EF-8DA3-B96F3437344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6" name="Flowchart: Manual Operation 585">
                  <a:extLst>
                    <a:ext uri="{FF2B5EF4-FFF2-40B4-BE49-F238E27FC236}">
                      <a16:creationId xmlns:a16="http://schemas.microsoft.com/office/drawing/2014/main" id="{1DDA00A2-CD29-4A30-937C-39B83A61853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7" name="Flowchart: Manual Operation 586">
                  <a:extLst>
                    <a:ext uri="{FF2B5EF4-FFF2-40B4-BE49-F238E27FC236}">
                      <a16:creationId xmlns:a16="http://schemas.microsoft.com/office/drawing/2014/main" id="{FAAEB854-E012-492F-88D9-3D6B524FD0F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5EF76F19-7DC1-4036-8947-3AF89B04E41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4" name="Flowchart: Manual Operation 583">
                  <a:extLst>
                    <a:ext uri="{FF2B5EF4-FFF2-40B4-BE49-F238E27FC236}">
                      <a16:creationId xmlns:a16="http://schemas.microsoft.com/office/drawing/2014/main" id="{CB6247C4-F559-4116-8585-3011F46080B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5" name="Flowchart: Manual Operation 584">
                  <a:extLst>
                    <a:ext uri="{FF2B5EF4-FFF2-40B4-BE49-F238E27FC236}">
                      <a16:creationId xmlns:a16="http://schemas.microsoft.com/office/drawing/2014/main" id="{4591ED8C-3DC0-4F2B-BE66-116A86563E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5F792BC-CAFE-48BA-9C9D-70A75BA1C352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2" name="Flowchart: Manual Operation 581">
                  <a:extLst>
                    <a:ext uri="{FF2B5EF4-FFF2-40B4-BE49-F238E27FC236}">
                      <a16:creationId xmlns:a16="http://schemas.microsoft.com/office/drawing/2014/main" id="{97FB66CA-FEEC-45A3-881F-9D13091B2FE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3" name="Flowchart: Manual Operation 582">
                  <a:extLst>
                    <a:ext uri="{FF2B5EF4-FFF2-40B4-BE49-F238E27FC236}">
                      <a16:creationId xmlns:a16="http://schemas.microsoft.com/office/drawing/2014/main" id="{F6A576A7-029F-4C84-B5C9-1C6A8471089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6341E1E4-5BF6-4DA6-8D9D-559FE34CF51E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7B8B543D-7F33-4160-A143-5A017737558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198BA6CF-7972-4222-8BAD-DF7C090B928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257A37EA-5A03-4E94-A954-EB22B5D500A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3BFA8C42-50C0-49EB-A7CB-7ED84FAEF391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3FD8747-14BC-4642-8D7B-4A87EA5D6185}"/>
              </a:ext>
            </a:extLst>
          </p:cNvPr>
          <p:cNvGrpSpPr/>
          <p:nvPr/>
        </p:nvGrpSpPr>
        <p:grpSpPr>
          <a:xfrm>
            <a:off x="7876805" y="4946194"/>
            <a:ext cx="692650" cy="350595"/>
            <a:chOff x="4444193" y="1170210"/>
            <a:chExt cx="3274001" cy="1657184"/>
          </a:xfrm>
        </p:grpSpPr>
        <p:pic>
          <p:nvPicPr>
            <p:cNvPr id="591" name="Content Placeholder 109">
              <a:extLst>
                <a:ext uri="{FF2B5EF4-FFF2-40B4-BE49-F238E27FC236}">
                  <a16:creationId xmlns:a16="http://schemas.microsoft.com/office/drawing/2014/main" id="{56900EB2-876B-4B6B-970E-F46229A1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592" name="Content Placeholder 109">
              <a:extLst>
                <a:ext uri="{FF2B5EF4-FFF2-40B4-BE49-F238E27FC236}">
                  <a16:creationId xmlns:a16="http://schemas.microsoft.com/office/drawing/2014/main" id="{3A3C42CE-079D-4135-B26B-5AB23A92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91F1968-93EE-49A1-9556-D6E43E9D29B7}"/>
              </a:ext>
            </a:extLst>
          </p:cNvPr>
          <p:cNvSpPr/>
          <p:nvPr/>
        </p:nvSpPr>
        <p:spPr>
          <a:xfrm flipH="1">
            <a:off x="8214698" y="4686209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02D0E16-B43E-45EA-B09B-7EFB3A0A9E0B}"/>
              </a:ext>
            </a:extLst>
          </p:cNvPr>
          <p:cNvSpPr/>
          <p:nvPr/>
        </p:nvSpPr>
        <p:spPr>
          <a:xfrm flipH="1">
            <a:off x="9129919" y="5275465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1EA4D7-A744-4658-B1A9-8C38CCBDB5C6}"/>
              </a:ext>
            </a:extLst>
          </p:cNvPr>
          <p:cNvGrpSpPr/>
          <p:nvPr/>
        </p:nvGrpSpPr>
        <p:grpSpPr>
          <a:xfrm>
            <a:off x="9789226" y="5227822"/>
            <a:ext cx="1034706" cy="350595"/>
            <a:chOff x="5949366" y="355534"/>
            <a:chExt cx="4890819" cy="1657184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4D0A6349-FF6E-4C2C-9293-973E6C1C05A4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98" name="Content Placeholder 109">
                <a:extLst>
                  <a:ext uri="{FF2B5EF4-FFF2-40B4-BE49-F238E27FC236}">
                    <a16:creationId xmlns:a16="http://schemas.microsoft.com/office/drawing/2014/main" id="{D4E64147-ECAC-43CD-AD1E-4A4B2CC24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99" name="Content Placeholder 109">
                <a:extLst>
                  <a:ext uri="{FF2B5EF4-FFF2-40B4-BE49-F238E27FC236}">
                    <a16:creationId xmlns:a16="http://schemas.microsoft.com/office/drawing/2014/main" id="{7C30B26B-2DB9-4DDF-BB77-0F1AD9AD3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97" name="Content Placeholder 109">
              <a:extLst>
                <a:ext uri="{FF2B5EF4-FFF2-40B4-BE49-F238E27FC236}">
                  <a16:creationId xmlns:a16="http://schemas.microsoft.com/office/drawing/2014/main" id="{E5EAEF20-92A6-4664-A8E4-19621B2E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814B5BBF-789B-4171-BDF4-4B8CAC158E5A}"/>
              </a:ext>
            </a:extLst>
          </p:cNvPr>
          <p:cNvGrpSpPr/>
          <p:nvPr/>
        </p:nvGrpSpPr>
        <p:grpSpPr>
          <a:xfrm>
            <a:off x="10010783" y="5120895"/>
            <a:ext cx="637397" cy="783861"/>
            <a:chOff x="7402889" y="2035134"/>
            <a:chExt cx="3012830" cy="3705130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59A8F214-6627-458A-8A7A-C52C9744092B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F37C6F7A-4AE5-4494-AD91-364C41A40EF1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05" name="Rectangle: Rounded Corners 304">
                <a:extLst>
                  <a:ext uri="{FF2B5EF4-FFF2-40B4-BE49-F238E27FC236}">
                    <a16:creationId xmlns:a16="http://schemas.microsoft.com/office/drawing/2014/main" id="{4BC799CF-E6C6-46DD-8440-7D2C50FAB8C6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4A415062-3C57-48FA-8E02-0FA842362237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4281717E-FA4F-415A-892C-2244EC44E307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205970F1-EE21-4AD3-9BDF-03B1B3FF31E8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C59D5931-0AC4-4E3B-A193-17D93E1F6021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E5EEB359-5929-49C4-AC24-C594A328295B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313A8D2B-9262-473E-AAF6-0B22F2BDF84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6C2A25BB-265D-4E9F-B17F-2E534FD810FF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F2E6136-3D38-463E-967A-438D1F7D885E}"/>
              </a:ext>
            </a:extLst>
          </p:cNvPr>
          <p:cNvGrpSpPr/>
          <p:nvPr/>
        </p:nvGrpSpPr>
        <p:grpSpPr>
          <a:xfrm>
            <a:off x="10465248" y="5460632"/>
            <a:ext cx="362198" cy="356042"/>
            <a:chOff x="6730492" y="2509565"/>
            <a:chExt cx="1712027" cy="1682927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2E26C9A8-8FDA-4FEF-B583-2F997677283D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7B8A35B3-5B99-42A9-A645-6B1C4E5CEF8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5" name="Flowchart: Manual Operation 384">
                  <a:extLst>
                    <a:ext uri="{FF2B5EF4-FFF2-40B4-BE49-F238E27FC236}">
                      <a16:creationId xmlns:a16="http://schemas.microsoft.com/office/drawing/2014/main" id="{AC08FB25-F7DB-4F97-A021-7E4DB8BB2DC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6" name="Flowchart: Manual Operation 385">
                  <a:extLst>
                    <a:ext uri="{FF2B5EF4-FFF2-40B4-BE49-F238E27FC236}">
                      <a16:creationId xmlns:a16="http://schemas.microsoft.com/office/drawing/2014/main" id="{D78D3896-C483-4DEF-8A21-9D151533F5BD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6066B96-C0BA-4428-9C4A-F17CBBEF89B4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3" name="Flowchart: Manual Operation 382">
                  <a:extLst>
                    <a:ext uri="{FF2B5EF4-FFF2-40B4-BE49-F238E27FC236}">
                      <a16:creationId xmlns:a16="http://schemas.microsoft.com/office/drawing/2014/main" id="{7F8EB00C-0F30-4593-B8E4-1DDCC7B48FE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4" name="Flowchart: Manual Operation 383">
                  <a:extLst>
                    <a:ext uri="{FF2B5EF4-FFF2-40B4-BE49-F238E27FC236}">
                      <a16:creationId xmlns:a16="http://schemas.microsoft.com/office/drawing/2014/main" id="{0AEE93BB-F52B-4A98-BA69-A1E8F7DFF88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37EA0796-6BAD-46EF-B199-2D1A2FB21D4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1" name="Flowchart: Manual Operation 380">
                  <a:extLst>
                    <a:ext uri="{FF2B5EF4-FFF2-40B4-BE49-F238E27FC236}">
                      <a16:creationId xmlns:a16="http://schemas.microsoft.com/office/drawing/2014/main" id="{D0A1C7C7-50D5-41D3-9EC0-8FDDACDE0B50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2" name="Flowchart: Manual Operation 381">
                  <a:extLst>
                    <a:ext uri="{FF2B5EF4-FFF2-40B4-BE49-F238E27FC236}">
                      <a16:creationId xmlns:a16="http://schemas.microsoft.com/office/drawing/2014/main" id="{FCB5A4AB-3AAA-42AC-905A-F15A1998273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5799305B-1305-42B1-BC48-1416646B330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79" name="Flowchart: Manual Operation 378">
                  <a:extLst>
                    <a:ext uri="{FF2B5EF4-FFF2-40B4-BE49-F238E27FC236}">
                      <a16:creationId xmlns:a16="http://schemas.microsoft.com/office/drawing/2014/main" id="{B485F1AB-2405-4D04-84B3-C8BD25A1295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0" name="Flowchart: Manual Operation 379">
                  <a:extLst>
                    <a:ext uri="{FF2B5EF4-FFF2-40B4-BE49-F238E27FC236}">
                      <a16:creationId xmlns:a16="http://schemas.microsoft.com/office/drawing/2014/main" id="{8C3F7C0F-2AA8-42E5-8C72-2139879455D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398F42E-4196-418F-A514-21BD7DD1BDD7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D64DED9-C43E-4502-95AA-FDC118E7DCE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A42A4845-1ABF-41AC-9043-12BFE28085F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0333088B-BE61-4FD4-A135-285DAB2D5136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8BEB23FD-586A-42EB-8F9C-51E77FAC83B9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435DB61-5E48-4536-BF89-6F8B65BFE1FD}"/>
              </a:ext>
            </a:extLst>
          </p:cNvPr>
          <p:cNvGrpSpPr/>
          <p:nvPr/>
        </p:nvGrpSpPr>
        <p:grpSpPr>
          <a:xfrm>
            <a:off x="9833031" y="5462870"/>
            <a:ext cx="362198" cy="356042"/>
            <a:chOff x="6730492" y="2509565"/>
            <a:chExt cx="1712027" cy="1682927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CD53D88-3E59-45D4-A07B-D84535C28B5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6B31E7CF-DC6E-4A90-B22A-614FA36870E2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4" name="Flowchart: Manual Operation 403">
                  <a:extLst>
                    <a:ext uri="{FF2B5EF4-FFF2-40B4-BE49-F238E27FC236}">
                      <a16:creationId xmlns:a16="http://schemas.microsoft.com/office/drawing/2014/main" id="{DC2D643B-6167-4AF3-A0C8-137DC838B1A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5" name="Flowchart: Manual Operation 404">
                  <a:extLst>
                    <a:ext uri="{FF2B5EF4-FFF2-40B4-BE49-F238E27FC236}">
                      <a16:creationId xmlns:a16="http://schemas.microsoft.com/office/drawing/2014/main" id="{CA481026-98BD-416A-81FF-E7E290D5265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681679EE-6EB7-4090-BFFC-E9756201252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2" name="Flowchart: Manual Operation 401">
                  <a:extLst>
                    <a:ext uri="{FF2B5EF4-FFF2-40B4-BE49-F238E27FC236}">
                      <a16:creationId xmlns:a16="http://schemas.microsoft.com/office/drawing/2014/main" id="{EBB95EE5-FB5C-4ABC-84DF-2A7E40CF8C8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3" name="Flowchart: Manual Operation 402">
                  <a:extLst>
                    <a:ext uri="{FF2B5EF4-FFF2-40B4-BE49-F238E27FC236}">
                      <a16:creationId xmlns:a16="http://schemas.microsoft.com/office/drawing/2014/main" id="{88E63E25-D8F3-4DF2-9F8F-2CCC572556B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CD7D68E7-432F-482E-8B03-EDD2A7D6F4A9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0" name="Flowchart: Manual Operation 399">
                  <a:extLst>
                    <a:ext uri="{FF2B5EF4-FFF2-40B4-BE49-F238E27FC236}">
                      <a16:creationId xmlns:a16="http://schemas.microsoft.com/office/drawing/2014/main" id="{A5E0094F-446E-47C3-B521-0F7CDAE0147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1" name="Flowchart: Manual Operation 400">
                  <a:extLst>
                    <a:ext uri="{FF2B5EF4-FFF2-40B4-BE49-F238E27FC236}">
                      <a16:creationId xmlns:a16="http://schemas.microsoft.com/office/drawing/2014/main" id="{95C24959-C2AC-43B0-B39C-DD1ED7626E3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8E0ECC4E-312E-4341-8B33-1A52402CCB3C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98" name="Flowchart: Manual Operation 397">
                  <a:extLst>
                    <a:ext uri="{FF2B5EF4-FFF2-40B4-BE49-F238E27FC236}">
                      <a16:creationId xmlns:a16="http://schemas.microsoft.com/office/drawing/2014/main" id="{3FE36A2E-9948-464E-A920-354C53E6B1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99" name="Flowchart: Manual Operation 398">
                  <a:extLst>
                    <a:ext uri="{FF2B5EF4-FFF2-40B4-BE49-F238E27FC236}">
                      <a16:creationId xmlns:a16="http://schemas.microsoft.com/office/drawing/2014/main" id="{F847DA53-545E-426F-B472-CFF057BC2A49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5029A6A-3329-4D04-956D-D6A207DF0E4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DD8F5FFD-9246-49D8-89DC-8A9F54509098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8FBCA3BC-5A9C-4B48-9543-1BD67723DE3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38FC153C-92BF-479B-A55A-663BCF95190C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690A8DC6-BFB0-4D94-B296-4EBB3201B4EA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BB93C159-E22C-44A2-922B-5EEABD272903}"/>
              </a:ext>
            </a:extLst>
          </p:cNvPr>
          <p:cNvGrpSpPr/>
          <p:nvPr/>
        </p:nvGrpSpPr>
        <p:grpSpPr>
          <a:xfrm>
            <a:off x="9970801" y="5281398"/>
            <a:ext cx="692650" cy="350595"/>
            <a:chOff x="4444193" y="1170210"/>
            <a:chExt cx="3274001" cy="1657184"/>
          </a:xfrm>
        </p:grpSpPr>
        <p:pic>
          <p:nvPicPr>
            <p:cNvPr id="407" name="Content Placeholder 109">
              <a:extLst>
                <a:ext uri="{FF2B5EF4-FFF2-40B4-BE49-F238E27FC236}">
                  <a16:creationId xmlns:a16="http://schemas.microsoft.com/office/drawing/2014/main" id="{CC7ECFD2-C5B2-444A-AED1-7BBA4E0D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408" name="Content Placeholder 109">
              <a:extLst>
                <a:ext uri="{FF2B5EF4-FFF2-40B4-BE49-F238E27FC236}">
                  <a16:creationId xmlns:a16="http://schemas.microsoft.com/office/drawing/2014/main" id="{B9A4E8A6-156D-44F3-91E3-A00F26F06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09" name="Rectangle 408">
            <a:extLst>
              <a:ext uri="{FF2B5EF4-FFF2-40B4-BE49-F238E27FC236}">
                <a16:creationId xmlns:a16="http://schemas.microsoft.com/office/drawing/2014/main" id="{99D223DF-82EF-4676-8C22-EFE7C736B647}"/>
              </a:ext>
            </a:extLst>
          </p:cNvPr>
          <p:cNvSpPr/>
          <p:nvPr/>
        </p:nvSpPr>
        <p:spPr>
          <a:xfrm flipH="1">
            <a:off x="10306610" y="5016546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2B6E3F5-FB15-4159-9C8A-7D824EA7BCF4}"/>
              </a:ext>
            </a:extLst>
          </p:cNvPr>
          <p:cNvGrpSpPr/>
          <p:nvPr/>
        </p:nvGrpSpPr>
        <p:grpSpPr>
          <a:xfrm>
            <a:off x="8255694" y="1679914"/>
            <a:ext cx="1034706" cy="350595"/>
            <a:chOff x="5949366" y="355534"/>
            <a:chExt cx="4890819" cy="1657184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F3C853-069B-452C-9DF2-C7A256B88C99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41" name="Content Placeholder 109">
                <a:extLst>
                  <a:ext uri="{FF2B5EF4-FFF2-40B4-BE49-F238E27FC236}">
                    <a16:creationId xmlns:a16="http://schemas.microsoft.com/office/drawing/2014/main" id="{5B2983B1-2EB9-42BC-B3FD-EC9DDC708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42" name="Content Placeholder 109">
                <a:extLst>
                  <a:ext uri="{FF2B5EF4-FFF2-40B4-BE49-F238E27FC236}">
                    <a16:creationId xmlns:a16="http://schemas.microsoft.com/office/drawing/2014/main" id="{C8415C0F-6779-4057-BBEE-A6CDFD009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40" name="Content Placeholder 109">
              <a:extLst>
                <a:ext uri="{FF2B5EF4-FFF2-40B4-BE49-F238E27FC236}">
                  <a16:creationId xmlns:a16="http://schemas.microsoft.com/office/drawing/2014/main" id="{DF8445EB-671E-43B2-92DC-FB0B8BCC7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08D4B30-8D54-43E0-9266-3B6096301180}"/>
              </a:ext>
            </a:extLst>
          </p:cNvPr>
          <p:cNvGrpSpPr/>
          <p:nvPr/>
        </p:nvGrpSpPr>
        <p:grpSpPr>
          <a:xfrm>
            <a:off x="8477251" y="1572987"/>
            <a:ext cx="637397" cy="783861"/>
            <a:chOff x="7402889" y="2035134"/>
            <a:chExt cx="3012830" cy="3705130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87A0A9B9-A41D-4F4E-9834-196E3028BF59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787CCBE7-9E0D-404B-B063-D60203CA99A9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14C08BB7-EE25-4E9B-AC49-DE6C8CBEA57B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092AE126-D48F-4B9A-BF19-258A9C8031BF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8D24B05E-E727-498E-9C07-B1187B506A5C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DCB2458E-DF93-4457-8658-33AD6E1342D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45D85540-FC2E-4C7C-B9CD-F7874FD6048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95AED433-25EC-45C1-B157-F38858773A50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8A199602-F7DB-4DF3-A62A-7C574F82DD42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1326DB48-F474-47BC-AF7E-9ACEE1FA2FE5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5E5FD6C-77C7-45D5-9272-3C1ABD071BB2}"/>
              </a:ext>
            </a:extLst>
          </p:cNvPr>
          <p:cNvGrpSpPr/>
          <p:nvPr/>
        </p:nvGrpSpPr>
        <p:grpSpPr>
          <a:xfrm>
            <a:off x="8931716" y="1912724"/>
            <a:ext cx="362198" cy="356042"/>
            <a:chOff x="6730492" y="2509565"/>
            <a:chExt cx="1712027" cy="1682927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720F1124-E6CF-4918-ABFD-EC3D78A044AC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33E78D89-132C-4558-A8C0-C8426A0F63D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71" name="Flowchart: Manual Operation 270">
                  <a:extLst>
                    <a:ext uri="{FF2B5EF4-FFF2-40B4-BE49-F238E27FC236}">
                      <a16:creationId xmlns:a16="http://schemas.microsoft.com/office/drawing/2014/main" id="{3F1927F6-2790-4E61-AF5C-47DB38D79CC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2" name="Flowchart: Manual Operation 271">
                  <a:extLst>
                    <a:ext uri="{FF2B5EF4-FFF2-40B4-BE49-F238E27FC236}">
                      <a16:creationId xmlns:a16="http://schemas.microsoft.com/office/drawing/2014/main" id="{E3569B60-2734-4FA0-BFA7-DC1758540ED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5C23629-E041-4662-8FBC-41353320706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9" name="Flowchart: Manual Operation 268">
                  <a:extLst>
                    <a:ext uri="{FF2B5EF4-FFF2-40B4-BE49-F238E27FC236}">
                      <a16:creationId xmlns:a16="http://schemas.microsoft.com/office/drawing/2014/main" id="{597C2D05-CEF9-424A-88CC-2C386DF6AB5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0" name="Flowchart: Manual Operation 269">
                  <a:extLst>
                    <a:ext uri="{FF2B5EF4-FFF2-40B4-BE49-F238E27FC236}">
                      <a16:creationId xmlns:a16="http://schemas.microsoft.com/office/drawing/2014/main" id="{C13ECADC-D610-4ADC-9758-061B1325AAB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2023BB9-264C-4288-94E5-97674AB5396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7" name="Flowchart: Manual Operation 266">
                  <a:extLst>
                    <a:ext uri="{FF2B5EF4-FFF2-40B4-BE49-F238E27FC236}">
                      <a16:creationId xmlns:a16="http://schemas.microsoft.com/office/drawing/2014/main" id="{DABD4272-BF51-4FAF-B79D-D29AF68B920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8" name="Flowchart: Manual Operation 267">
                  <a:extLst>
                    <a:ext uri="{FF2B5EF4-FFF2-40B4-BE49-F238E27FC236}">
                      <a16:creationId xmlns:a16="http://schemas.microsoft.com/office/drawing/2014/main" id="{8A55B546-3D89-4C34-95A6-3FC7FB533F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DF7AF314-2481-48D6-86CD-B1899FA0E10E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5" name="Flowchart: Manual Operation 264">
                  <a:extLst>
                    <a:ext uri="{FF2B5EF4-FFF2-40B4-BE49-F238E27FC236}">
                      <a16:creationId xmlns:a16="http://schemas.microsoft.com/office/drawing/2014/main" id="{886B4F9B-59AF-47F2-8C0A-C11C60B591F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6" name="Flowchart: Manual Operation 265">
                  <a:extLst>
                    <a:ext uri="{FF2B5EF4-FFF2-40B4-BE49-F238E27FC236}">
                      <a16:creationId xmlns:a16="http://schemas.microsoft.com/office/drawing/2014/main" id="{F69D5F45-D29E-47DD-A21B-D3E71D3322E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E4ECAEA-8606-40A2-A954-14244AC96EA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32942591-67E1-425C-97B1-38673539FEA1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C7281E6-CCF4-476E-8643-DF55F8DDEF8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D6798D2-B8C4-430A-A36F-AF52A4BDFE80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5A93E6EC-2C9A-41C6-ABE5-C50404C14C4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3C18AF9-F431-4CD8-98DB-F0DFD5EE8EC1}"/>
              </a:ext>
            </a:extLst>
          </p:cNvPr>
          <p:cNvGrpSpPr/>
          <p:nvPr/>
        </p:nvGrpSpPr>
        <p:grpSpPr>
          <a:xfrm>
            <a:off x="8299499" y="1914962"/>
            <a:ext cx="362198" cy="356042"/>
            <a:chOff x="6730492" y="2509565"/>
            <a:chExt cx="1712027" cy="1682927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0602F875-8EBB-41BB-A75E-87D8EF34E9D6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526D21B1-F766-433F-B8D2-22E763751D86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90" name="Flowchart: Manual Operation 289">
                  <a:extLst>
                    <a:ext uri="{FF2B5EF4-FFF2-40B4-BE49-F238E27FC236}">
                      <a16:creationId xmlns:a16="http://schemas.microsoft.com/office/drawing/2014/main" id="{88D934B5-2146-4BEB-B715-CF7E3370829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91" name="Flowchart: Manual Operation 290">
                  <a:extLst>
                    <a:ext uri="{FF2B5EF4-FFF2-40B4-BE49-F238E27FC236}">
                      <a16:creationId xmlns:a16="http://schemas.microsoft.com/office/drawing/2014/main" id="{5E5C8ABC-21A9-4004-950B-A5C218A9449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3C3BA0D8-B865-422F-ABA9-819CF62A0F2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8" name="Flowchart: Manual Operation 287">
                  <a:extLst>
                    <a:ext uri="{FF2B5EF4-FFF2-40B4-BE49-F238E27FC236}">
                      <a16:creationId xmlns:a16="http://schemas.microsoft.com/office/drawing/2014/main" id="{6B24998E-2A42-433D-AE3B-597BB89360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9" name="Flowchart: Manual Operation 288">
                  <a:extLst>
                    <a:ext uri="{FF2B5EF4-FFF2-40B4-BE49-F238E27FC236}">
                      <a16:creationId xmlns:a16="http://schemas.microsoft.com/office/drawing/2014/main" id="{CE8DA6D9-C3BA-4EE6-A2BA-4390CEA4961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400632DA-7B20-4EBC-8F1F-D97B7813A9B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6" name="Flowchart: Manual Operation 285">
                  <a:extLst>
                    <a:ext uri="{FF2B5EF4-FFF2-40B4-BE49-F238E27FC236}">
                      <a16:creationId xmlns:a16="http://schemas.microsoft.com/office/drawing/2014/main" id="{8427992E-9132-41C8-9361-0EA2390B93CB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7" name="Flowchart: Manual Operation 286">
                  <a:extLst>
                    <a:ext uri="{FF2B5EF4-FFF2-40B4-BE49-F238E27FC236}">
                      <a16:creationId xmlns:a16="http://schemas.microsoft.com/office/drawing/2014/main" id="{E2A7F0FC-605C-494B-8CBB-2296EC7AE81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74DFFB12-9DEE-407B-85E2-C6639BEAA44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4" name="Flowchart: Manual Operation 283">
                  <a:extLst>
                    <a:ext uri="{FF2B5EF4-FFF2-40B4-BE49-F238E27FC236}">
                      <a16:creationId xmlns:a16="http://schemas.microsoft.com/office/drawing/2014/main" id="{AB2A6B0B-5274-44C7-B966-64A6A87E74E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5" name="Flowchart: Manual Operation 284">
                  <a:extLst>
                    <a:ext uri="{FF2B5EF4-FFF2-40B4-BE49-F238E27FC236}">
                      <a16:creationId xmlns:a16="http://schemas.microsoft.com/office/drawing/2014/main" id="{D8F6A9CE-3D0C-4DBD-9A56-9085AAF41C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BC9F3D66-2E3D-452C-8999-4FD23406FAA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D9CCF1F9-A6C0-4D98-8618-51066304F549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B70AE41-D84D-4FA8-889C-87914AEC79F0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6925C30-BF68-44F3-9FBA-116564DBF498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C5C33086-F905-4C38-AEBD-00C31BAB548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A7A39D9-EEAA-4F13-B573-02C561D9FFDA}"/>
              </a:ext>
            </a:extLst>
          </p:cNvPr>
          <p:cNvGrpSpPr/>
          <p:nvPr/>
        </p:nvGrpSpPr>
        <p:grpSpPr>
          <a:xfrm>
            <a:off x="8437269" y="1733490"/>
            <a:ext cx="692650" cy="350595"/>
            <a:chOff x="4444193" y="1170210"/>
            <a:chExt cx="3274001" cy="1657184"/>
          </a:xfrm>
        </p:grpSpPr>
        <p:pic>
          <p:nvPicPr>
            <p:cNvPr id="293" name="Content Placeholder 109">
              <a:extLst>
                <a:ext uri="{FF2B5EF4-FFF2-40B4-BE49-F238E27FC236}">
                  <a16:creationId xmlns:a16="http://schemas.microsoft.com/office/drawing/2014/main" id="{7DFFD11C-36CC-4621-B716-84A3FBC0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294" name="Content Placeholder 109">
              <a:extLst>
                <a:ext uri="{FF2B5EF4-FFF2-40B4-BE49-F238E27FC236}">
                  <a16:creationId xmlns:a16="http://schemas.microsoft.com/office/drawing/2014/main" id="{9E48DCF1-BE96-49C1-8A5A-38BC6E01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10" name="Rectangle 409">
            <a:extLst>
              <a:ext uri="{FF2B5EF4-FFF2-40B4-BE49-F238E27FC236}">
                <a16:creationId xmlns:a16="http://schemas.microsoft.com/office/drawing/2014/main" id="{DC42FCAD-E83B-4A56-9053-0D28065652EB}"/>
              </a:ext>
            </a:extLst>
          </p:cNvPr>
          <p:cNvSpPr/>
          <p:nvPr/>
        </p:nvSpPr>
        <p:spPr>
          <a:xfrm flipH="1">
            <a:off x="8773078" y="1468638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39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3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3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5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2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4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00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 tmFilter="0, 0; .2, .5; .8, .5; 1, 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000" autoRev="1" fill="hold"/>
                                        <p:tgtEl>
                                          <p:spTgt spid="2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409" grpId="0" animBg="1"/>
      <p:bldP spid="4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24047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7" name="Content Placeholder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D6D127C-62C6-4732-8D69-669C71600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5721" r="26290" b="46591"/>
          <a:stretch/>
        </p:blipFill>
        <p:spPr>
          <a:xfrm>
            <a:off x="8625269" y="1233003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F84D2-3A34-4159-B1F2-6E8443D38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8" name="Imagen 7" descr="Mujer sonriendo con una montaña al fondo&#10;&#10;Descripción generada automáticamente">
            <a:extLst>
              <a:ext uri="{FF2B5EF4-FFF2-40B4-BE49-F238E27FC236}">
                <a16:creationId xmlns:a16="http://schemas.microsoft.com/office/drawing/2014/main" id="{B6D6CBCF-A493-41B6-8125-FCDFAFE174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9" t="9109" r="17246" b="9295"/>
          <a:stretch/>
        </p:blipFill>
        <p:spPr>
          <a:xfrm>
            <a:off x="5226281" y="1233003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BAA9E6D-FEDB-42BC-8873-29B1BF2A6471}"/>
              </a:ext>
            </a:extLst>
          </p:cNvPr>
          <p:cNvSpPr txBox="1"/>
          <p:nvPr/>
        </p:nvSpPr>
        <p:spPr>
          <a:xfrm>
            <a:off x="4524281" y="3167806"/>
            <a:ext cx="3204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Natalia Espinosa</a:t>
            </a: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👷‍♀️🥑💡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Data Engineer</a:t>
            </a:r>
          </a:p>
          <a:p>
            <a:pPr algn="ctr"/>
            <a:endParaRPr lang="en-US" sz="9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Electrical and electronics Engineer, M.Sc. </a:t>
            </a:r>
          </a:p>
          <a:p>
            <a:pPr algn="ctr"/>
            <a:endParaRPr lang="en-US" sz="14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Experience in MV/HV networks, data analysis. </a:t>
            </a:r>
          </a:p>
          <a:p>
            <a:pPr algn="ctr"/>
            <a:endParaRPr lang="en-US" sz="14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Interested in data science, grid management and energy.</a:t>
            </a:r>
          </a:p>
        </p:txBody>
      </p:sp>
      <p:pic>
        <p:nvPicPr>
          <p:cNvPr id="9" name="Imagen 7">
            <a:extLst>
              <a:ext uri="{FF2B5EF4-FFF2-40B4-BE49-F238E27FC236}">
                <a16:creationId xmlns:a16="http://schemas.microsoft.com/office/drawing/2014/main" id="{5824C834-0165-4697-9E58-A26DC0761E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6" t="30608" r="39744" b="50289"/>
          <a:stretch/>
        </p:blipFill>
        <p:spPr>
          <a:xfrm>
            <a:off x="1604755" y="1233003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D47F6E5-348A-439B-A254-DC632F6E36C5}"/>
              </a:ext>
            </a:extLst>
          </p:cNvPr>
          <p:cNvSpPr txBox="1"/>
          <p:nvPr/>
        </p:nvSpPr>
        <p:spPr>
          <a:xfrm>
            <a:off x="902755" y="3167806"/>
            <a:ext cx="320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solidFill>
                  <a:schemeClr val="bg1"/>
                </a:solidFill>
              </a:rPr>
              <a:t>Marco Marín </a:t>
            </a: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👨🏽‍💻 🍴 🏄🏽‍♂️ 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Software Engineer</a:t>
            </a:r>
          </a:p>
          <a:p>
            <a:pPr algn="ctr"/>
            <a:endParaRPr lang="en-US" sz="800" i="1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Computer and Telematics Engineer, M.Sc.</a:t>
            </a:r>
          </a:p>
          <a:p>
            <a:pPr algn="ctr"/>
            <a:endParaRPr lang="en-US" sz="800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Experience with Wireless, GIS, ML, data visualization.</a:t>
            </a:r>
          </a:p>
          <a:p>
            <a:pPr algn="ctr"/>
            <a:endParaRPr lang="en-US" sz="800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Interested in business, finance and entrepreneurship.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EAD075-9685-4130-ABD1-097223C1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58" y="269892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C0E4A3-BF5F-454A-B47D-3FB6AE18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69" y="269892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66DDD3-B9D3-430F-8A4F-0F3F4067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049" y="267178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2">
            <a:extLst>
              <a:ext uri="{FF2B5EF4-FFF2-40B4-BE49-F238E27FC236}">
                <a16:creationId xmlns:a16="http://schemas.microsoft.com/office/drawing/2014/main" id="{625BCE51-C05A-484A-BB18-33C01B9291E5}"/>
              </a:ext>
            </a:extLst>
          </p:cNvPr>
          <p:cNvSpPr txBox="1"/>
          <p:nvPr/>
        </p:nvSpPr>
        <p:spPr>
          <a:xfrm>
            <a:off x="8012984" y="3189679"/>
            <a:ext cx="32040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Álvaro </a:t>
            </a:r>
            <a:r>
              <a:rPr lang="en-US" sz="2000" b="1" err="1">
                <a:solidFill>
                  <a:schemeClr val="bg1"/>
                </a:solidFill>
              </a:rPr>
              <a:t>Carpinteiro</a:t>
            </a:r>
            <a:endParaRPr lang="en-US" sz="2000" b="1">
              <a:solidFill>
                <a:schemeClr val="bg1"/>
              </a:solidFill>
            </a:endParaRP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⚙💱🚀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Business Manager</a:t>
            </a:r>
          </a:p>
          <a:p>
            <a:pPr algn="ctr"/>
            <a:endParaRPr lang="en-US" sz="9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Electrical and electronics Engineer, M.Sc.</a:t>
            </a: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PhD Student in Power Systems</a:t>
            </a:r>
          </a:p>
          <a:p>
            <a:pPr algn="ctr"/>
            <a:endParaRPr lang="en-US" sz="14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Experience in Time series DB, big data, back-end architectures. </a:t>
            </a:r>
          </a:p>
          <a:p>
            <a:pPr algn="ctr"/>
            <a:endParaRPr lang="en-US" sz="14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Interested in Investments, technology and rocket science. </a:t>
            </a:r>
          </a:p>
        </p:txBody>
      </p:sp>
    </p:spTree>
    <p:extLst>
      <p:ext uri="{BB962C8B-B14F-4D97-AF65-F5344CB8AC3E}">
        <p14:creationId xmlns:p14="http://schemas.microsoft.com/office/powerpoint/2010/main" val="113202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BADFDB-DEA6-43E0-86A6-EA8395A1B7FD}"/>
              </a:ext>
            </a:extLst>
          </p:cNvPr>
          <p:cNvGrpSpPr/>
          <p:nvPr/>
        </p:nvGrpSpPr>
        <p:grpSpPr>
          <a:xfrm>
            <a:off x="5041057" y="1054199"/>
            <a:ext cx="2977662" cy="2260311"/>
            <a:chOff x="7837160" y="3088481"/>
            <a:chExt cx="2977662" cy="226031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767D82E-1008-4D53-BFA7-633F27BEA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9648" y="3088481"/>
              <a:ext cx="852686" cy="113823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2AE4BF-79F3-4682-A8C1-A464343FBB91}"/>
                </a:ext>
              </a:extLst>
            </p:cNvPr>
            <p:cNvSpPr txBox="1"/>
            <p:nvPr/>
          </p:nvSpPr>
          <p:spPr>
            <a:xfrm>
              <a:off x="7837160" y="4425462"/>
              <a:ext cx="29776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12 racks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864 Servers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27.6 petabytes of disk</a:t>
              </a:r>
              <a:r>
                <a:rPr lang="en-US"/>
                <a:t>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F02E1D-FD3C-4BC9-BC1D-C1174F57EAE0}"/>
              </a:ext>
            </a:extLst>
          </p:cNvPr>
          <p:cNvGrpSpPr/>
          <p:nvPr/>
        </p:nvGrpSpPr>
        <p:grpSpPr>
          <a:xfrm>
            <a:off x="5207240" y="3964003"/>
            <a:ext cx="2977662" cy="2061982"/>
            <a:chOff x="1794243" y="3657600"/>
            <a:chExt cx="2977662" cy="206198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42753E-A639-400D-BD0E-22A0669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2006" y="3657600"/>
              <a:ext cx="1322137" cy="12016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192AE-A17B-44D2-92F8-2DEB18C27473}"/>
                </a:ext>
              </a:extLst>
            </p:cNvPr>
            <p:cNvSpPr txBox="1"/>
            <p:nvPr/>
          </p:nvSpPr>
          <p:spPr>
            <a:xfrm>
              <a:off x="1794243" y="5073251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240 kW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Power consumption</a:t>
              </a:r>
            </a:p>
          </p:txBody>
        </p:sp>
      </p:grpSp>
      <p:pic>
        <p:nvPicPr>
          <p:cNvPr id="13" name="Picture 12" descr="A picture containing sky, outdoor, water, transport&#10;&#10;Description automatically generated">
            <a:extLst>
              <a:ext uri="{FF2B5EF4-FFF2-40B4-BE49-F238E27FC236}">
                <a16:creationId xmlns:a16="http://schemas.microsoft.com/office/drawing/2014/main" id="{DD80BFEE-E194-4735-A454-A5C756455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0" y="2034257"/>
            <a:ext cx="4655226" cy="2134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4DD94C-903E-4C32-A81D-796B35B3E39D}"/>
              </a:ext>
            </a:extLst>
          </p:cNvPr>
          <p:cNvSpPr txBox="1"/>
          <p:nvPr/>
        </p:nvSpPr>
        <p:spPr>
          <a:xfrm>
            <a:off x="-46802" y="4253809"/>
            <a:ext cx="53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</a:rPr>
              <a:t>Microsoft Natick </a:t>
            </a:r>
          </a:p>
          <a:p>
            <a:pPr algn="ctr"/>
            <a:r>
              <a:rPr lang="pt-PT" sz="2800">
                <a:solidFill>
                  <a:schemeClr val="bg1"/>
                </a:solidFill>
              </a:rPr>
              <a:t>Underwater data center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C516A3-2AAE-416F-B5F1-B4AEA494ED91}"/>
              </a:ext>
            </a:extLst>
          </p:cNvPr>
          <p:cNvGrpSpPr/>
          <p:nvPr/>
        </p:nvGrpSpPr>
        <p:grpSpPr>
          <a:xfrm>
            <a:off x="9313984" y="4090552"/>
            <a:ext cx="1592145" cy="1945822"/>
            <a:chOff x="8173179" y="3321930"/>
            <a:chExt cx="1592145" cy="194582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AA4B3D-7EB7-4B6F-948B-4FB028E22EA2}"/>
                </a:ext>
              </a:extLst>
            </p:cNvPr>
            <p:cNvCxnSpPr>
              <a:cxnSpLocks/>
            </p:cNvCxnSpPr>
            <p:nvPr/>
          </p:nvCxnSpPr>
          <p:spPr>
            <a:xfrm>
              <a:off x="8173179" y="3962240"/>
              <a:ext cx="1592144" cy="0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F8896B-393F-49F5-9BA3-0F6112F4C5F3}"/>
                </a:ext>
              </a:extLst>
            </p:cNvPr>
            <p:cNvSpPr txBox="1"/>
            <p:nvPr/>
          </p:nvSpPr>
          <p:spPr>
            <a:xfrm>
              <a:off x="8173179" y="4611262"/>
              <a:ext cx="1592145" cy="656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solidFill>
                    <a:schemeClr val="bg1"/>
                  </a:solidFill>
                </a:rPr>
                <a:t>14.3m length</a:t>
              </a:r>
            </a:p>
            <a:p>
              <a:r>
                <a:rPr lang="pt-PT">
                  <a:solidFill>
                    <a:schemeClr val="bg1"/>
                  </a:solidFill>
                </a:rPr>
                <a:t>12.7m width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A69181-7368-4891-912B-1BF5A46EC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0813" y="3321930"/>
              <a:ext cx="0" cy="1004704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EBEFB-09A4-461C-AEFA-A927287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22" y="358273"/>
            <a:ext cx="4250635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Proven concepts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A10F8-2B49-4271-A2F6-F3564CB68FEE}"/>
              </a:ext>
            </a:extLst>
          </p:cNvPr>
          <p:cNvGrpSpPr/>
          <p:nvPr/>
        </p:nvGrpSpPr>
        <p:grpSpPr>
          <a:xfrm>
            <a:off x="8545482" y="1154951"/>
            <a:ext cx="2977662" cy="1973324"/>
            <a:chOff x="8868314" y="238816"/>
            <a:chExt cx="2977662" cy="197332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AED425-49F3-4DBE-A8DD-F96DB0D6DD89}"/>
                </a:ext>
              </a:extLst>
            </p:cNvPr>
            <p:cNvGrpSpPr/>
            <p:nvPr/>
          </p:nvGrpSpPr>
          <p:grpSpPr>
            <a:xfrm>
              <a:off x="9791352" y="238816"/>
              <a:ext cx="1192954" cy="1094677"/>
              <a:chOff x="8910075" y="915362"/>
              <a:chExt cx="1139381" cy="1045518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EA9B668A-E429-4F7A-98BC-70F6872CB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910075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BA38BC57-9399-462A-A34E-AA09FD17D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9072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5DD6684-3D85-4DB7-AD70-940E1339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24072" y="1420496"/>
                <a:ext cx="540384" cy="54038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D94D27-F49D-4095-8711-D0C130B7B0E1}"/>
                </a:ext>
              </a:extLst>
            </p:cNvPr>
            <p:cNvSpPr txBox="1"/>
            <p:nvPr/>
          </p:nvSpPr>
          <p:spPr>
            <a:xfrm>
              <a:off x="8868314" y="1565809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Electricity consumption equivalent to 563 EU Houses</a:t>
              </a:r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7A8351-7FC2-422E-9900-2BAD4807D2CE}"/>
              </a:ext>
            </a:extLst>
          </p:cNvPr>
          <p:cNvSpPr txBox="1"/>
          <p:nvPr/>
        </p:nvSpPr>
        <p:spPr>
          <a:xfrm>
            <a:off x="9419328" y="6333450"/>
            <a:ext cx="239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pt-PT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https://natick.research.microsoft.com</a:t>
            </a:r>
            <a:endParaRPr lang="pt-PT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00F48B1B-116F-439E-8942-7BE660F18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Power breakdown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74FF85-2C06-459A-A4F1-D4A523EAE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8655"/>
          <a:stretch/>
        </p:blipFill>
        <p:spPr>
          <a:xfrm>
            <a:off x="2129956" y="1538982"/>
            <a:ext cx="2696864" cy="1128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3C4E17-13B5-4192-95F5-6A9C7FCFF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345" b="-2973"/>
          <a:stretch/>
        </p:blipFill>
        <p:spPr>
          <a:xfrm>
            <a:off x="2129956" y="2667390"/>
            <a:ext cx="2696864" cy="25785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01F9111-661E-401B-9A51-2B3679A3F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9956" y="1538982"/>
            <a:ext cx="2696864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DEB2A-6F2D-4214-8E71-2035C3783523}"/>
              </a:ext>
            </a:extLst>
          </p:cNvPr>
          <p:cNvSpPr txBox="1"/>
          <p:nvPr/>
        </p:nvSpPr>
        <p:spPr>
          <a:xfrm>
            <a:off x="524933" y="1641521"/>
            <a:ext cx="1541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0F0"/>
                </a:solidFill>
              </a:rPr>
              <a:t>Cooling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Up to 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30% (100 kW)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E11CA-8E85-4A09-917E-A5E87D16B79C}"/>
              </a:ext>
            </a:extLst>
          </p:cNvPr>
          <p:cNvSpPr txBox="1"/>
          <p:nvPr/>
        </p:nvSpPr>
        <p:spPr>
          <a:xfrm>
            <a:off x="674975" y="3356522"/>
            <a:ext cx="131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C000"/>
                </a:solidFill>
              </a:rPr>
              <a:t>Computing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Up to 70%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240 kW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A6007-BECC-4A3E-AC85-8A212E7C76D2}"/>
              </a:ext>
            </a:extLst>
          </p:cNvPr>
          <p:cNvSpPr txBox="1"/>
          <p:nvPr/>
        </p:nvSpPr>
        <p:spPr>
          <a:xfrm>
            <a:off x="2230957" y="5970756"/>
            <a:ext cx="986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https://www.globalpetrolprices.com/energy_mix.php?countryId=221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https://teamsilverback.com/knowledge-base/data-center-power-series-2-watts-amps-and-btus/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https://www.researchgate.net/publication/317308758_Cooling_Energy_Consumption_Investigation_of_Data_Center_IT_Room_with_Vertical_Placed_Server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2D85F3-98A7-47B6-8B92-64F30A86B0EF}"/>
              </a:ext>
            </a:extLst>
          </p:cNvPr>
          <p:cNvGrpSpPr/>
          <p:nvPr/>
        </p:nvGrpSpPr>
        <p:grpSpPr>
          <a:xfrm>
            <a:off x="6462044" y="1776167"/>
            <a:ext cx="5205023" cy="3591563"/>
            <a:chOff x="5272722" y="2016233"/>
            <a:chExt cx="5205023" cy="3591563"/>
          </a:xfrm>
        </p:grpSpPr>
        <p:pic>
          <p:nvPicPr>
            <p:cNvPr id="14" name="Picture 2" descr="Electric tower  free icon">
              <a:extLst>
                <a:ext uri="{FF2B5EF4-FFF2-40B4-BE49-F238E27FC236}">
                  <a16:creationId xmlns:a16="http://schemas.microsoft.com/office/drawing/2014/main" id="{2F52E58F-7492-4077-A611-7CEA6BA27B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1" b="-1"/>
            <a:stretch/>
          </p:blipFill>
          <p:spPr bwMode="auto">
            <a:xfrm>
              <a:off x="5272722" y="3807797"/>
              <a:ext cx="3600000" cy="179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Electric tower  free icon">
              <a:extLst>
                <a:ext uri="{FF2B5EF4-FFF2-40B4-BE49-F238E27FC236}">
                  <a16:creationId xmlns:a16="http://schemas.microsoft.com/office/drawing/2014/main" id="{D507E362-FC04-4721-A0CA-5B569CD738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rgbClr val="FF993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99" b="50164"/>
            <a:stretch/>
          </p:blipFill>
          <p:spPr bwMode="auto">
            <a:xfrm>
              <a:off x="5272722" y="2971800"/>
              <a:ext cx="3600000" cy="83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Electric tower  free icon">
              <a:extLst>
                <a:ext uri="{FF2B5EF4-FFF2-40B4-BE49-F238E27FC236}">
                  <a16:creationId xmlns:a16="http://schemas.microsoft.com/office/drawing/2014/main" id="{C2EE7712-9484-4B51-A589-126326BEF4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" b="73355"/>
            <a:stretch/>
          </p:blipFill>
          <p:spPr bwMode="auto">
            <a:xfrm>
              <a:off x="5272722" y="2016233"/>
              <a:ext cx="3600000" cy="95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72E98E-2332-4389-A562-E261535A97BF}"/>
                </a:ext>
              </a:extLst>
            </p:cNvPr>
            <p:cNvSpPr txBox="1"/>
            <p:nvPr/>
          </p:nvSpPr>
          <p:spPr>
            <a:xfrm>
              <a:off x="8330693" y="4422135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9E9E9E"/>
                  </a:solidFill>
                </a:rPr>
                <a:t>50.02 % Fossil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E83ACC-44A6-42EB-8508-6D8A17FC85D2}"/>
                </a:ext>
              </a:extLst>
            </p:cNvPr>
            <p:cNvSpPr txBox="1"/>
            <p:nvPr/>
          </p:nvSpPr>
          <p:spPr>
            <a:xfrm>
              <a:off x="8330693" y="3257234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BC71"/>
                  </a:solidFill>
                </a:rPr>
                <a:t>23.58% Nuclear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14BBD-A8D3-4D7D-9F00-117E198FBE8F}"/>
                </a:ext>
              </a:extLst>
            </p:cNvPr>
            <p:cNvSpPr txBox="1"/>
            <p:nvPr/>
          </p:nvSpPr>
          <p:spPr>
            <a:xfrm>
              <a:off x="8330693" y="2301591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6BB37C"/>
                  </a:solidFill>
                </a:rPr>
                <a:t>26.4% Renewable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A96D322-9051-465F-B36E-3BF16912D97D}"/>
              </a:ext>
            </a:extLst>
          </p:cNvPr>
          <p:cNvSpPr txBox="1"/>
          <p:nvPr/>
        </p:nvSpPr>
        <p:spPr>
          <a:xfrm>
            <a:off x="7491446" y="1327744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EU Energy mix for 2020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/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About </a:t>
                </a:r>
              </a:p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535 Tons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 per year</a:t>
                </a:r>
              </a:p>
            </p:txBody>
          </p:sp>
        </mc:Choice>
        <mc:Fallback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blipFill>
                <a:blip r:embed="rId15"/>
                <a:stretch>
                  <a:fillRect l="-357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359BED1-9296-4F32-A453-A1D7B189CB71}"/>
              </a:ext>
            </a:extLst>
          </p:cNvPr>
          <p:cNvSpPr txBox="1"/>
          <p:nvPr/>
        </p:nvSpPr>
        <p:spPr>
          <a:xfrm>
            <a:off x="2090966" y="5362553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240 kW Data Center</a:t>
            </a:r>
          </a:p>
        </p:txBody>
      </p:sp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2956F4D6-9DF7-4F5F-A249-797E21AE021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439D9-5606-416B-86DE-7A6D978F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Potential customers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C4565-05B4-4D65-B05C-9622627CAE69}"/>
              </a:ext>
            </a:extLst>
          </p:cNvPr>
          <p:cNvGrpSpPr/>
          <p:nvPr/>
        </p:nvGrpSpPr>
        <p:grpSpPr>
          <a:xfrm>
            <a:off x="521779" y="293370"/>
            <a:ext cx="11597666" cy="6212195"/>
            <a:chOff x="521779" y="293370"/>
            <a:chExt cx="11597666" cy="621219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21752D-7E9B-4CB4-8C3B-71523537A546}"/>
                </a:ext>
              </a:extLst>
            </p:cNvPr>
            <p:cNvSpPr/>
            <p:nvPr/>
          </p:nvSpPr>
          <p:spPr>
            <a:xfrm>
              <a:off x="521779" y="1333467"/>
              <a:ext cx="2523073" cy="2523744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B078B982-095A-48D6-8954-26C2EC3419C9}"/>
                </a:ext>
              </a:extLst>
            </p:cNvPr>
            <p:cNvSpPr/>
            <p:nvPr/>
          </p:nvSpPr>
          <p:spPr>
            <a:xfrm>
              <a:off x="5685292" y="2220879"/>
              <a:ext cx="749333" cy="748921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36910A-02F3-4D54-A1E1-C828ADDA24A5}"/>
                </a:ext>
              </a:extLst>
            </p:cNvPr>
            <p:cNvSpPr/>
            <p:nvPr/>
          </p:nvSpPr>
          <p:spPr>
            <a:xfrm>
              <a:off x="4172923" y="4176150"/>
              <a:ext cx="2330207" cy="23294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2222" t="-6329" r="-4655" b="-4907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FB4160-5183-4411-9A6D-96CA12EE6753}"/>
                </a:ext>
              </a:extLst>
            </p:cNvPr>
            <p:cNvSpPr/>
            <p:nvPr/>
          </p:nvSpPr>
          <p:spPr>
            <a:xfrm>
              <a:off x="1097992" y="2769042"/>
              <a:ext cx="1320556" cy="1319918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AAF81B-8A65-4EDE-8DAF-A9C314D75FC1}"/>
                </a:ext>
              </a:extLst>
            </p:cNvPr>
            <p:cNvSpPr/>
            <p:nvPr/>
          </p:nvSpPr>
          <p:spPr>
            <a:xfrm>
              <a:off x="6811693" y="4614524"/>
              <a:ext cx="1164576" cy="116470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824" t="-6543" r="-62892" b="-7269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92130D-2E4F-490B-8495-A4F763E806EE}"/>
                </a:ext>
              </a:extLst>
            </p:cNvPr>
            <p:cNvSpPr/>
            <p:nvPr/>
          </p:nvSpPr>
          <p:spPr>
            <a:xfrm>
              <a:off x="1595336" y="1789705"/>
              <a:ext cx="1692588" cy="1692801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85BF28E7-B5A9-425B-B5D9-424BF39CB65A}"/>
                </a:ext>
              </a:extLst>
            </p:cNvPr>
            <p:cNvSpPr/>
            <p:nvPr/>
          </p:nvSpPr>
          <p:spPr>
            <a:xfrm>
              <a:off x="7215577" y="570981"/>
              <a:ext cx="554359" cy="554592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B38116B6-75F1-4C96-AAD8-D93065A88C93}"/>
                </a:ext>
              </a:extLst>
            </p:cNvPr>
            <p:cNvSpPr/>
            <p:nvPr/>
          </p:nvSpPr>
          <p:spPr>
            <a:xfrm>
              <a:off x="7909054" y="293370"/>
              <a:ext cx="277179" cy="277611"/>
            </a:xfrm>
            <a:prstGeom prst="donut">
              <a:avLst>
                <a:gd name="adj" fmla="val 746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E8FE9C-7C46-4101-BA7B-071043EC5C61}"/>
                </a:ext>
              </a:extLst>
            </p:cNvPr>
            <p:cNvSpPr/>
            <p:nvPr/>
          </p:nvSpPr>
          <p:spPr>
            <a:xfrm>
              <a:off x="6448420" y="2775739"/>
              <a:ext cx="1514476" cy="1514246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541167-FBDF-4DF4-A0AE-D12DF4A58366}"/>
                </a:ext>
              </a:extLst>
            </p:cNvPr>
            <p:cNvSpPr/>
            <p:nvPr/>
          </p:nvSpPr>
          <p:spPr>
            <a:xfrm flipH="1">
              <a:off x="4746725" y="2293075"/>
              <a:ext cx="93702" cy="45715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ircle: Hollow 15">
              <a:extLst>
                <a:ext uri="{FF2B5EF4-FFF2-40B4-BE49-F238E27FC236}">
                  <a16:creationId xmlns:a16="http://schemas.microsoft.com/office/drawing/2014/main" id="{8F5DFCCE-69D9-4B6E-A654-95CF4E466802}"/>
                </a:ext>
              </a:extLst>
            </p:cNvPr>
            <p:cNvSpPr/>
            <p:nvPr/>
          </p:nvSpPr>
          <p:spPr>
            <a:xfrm>
              <a:off x="8186233" y="5839928"/>
              <a:ext cx="416296" cy="415786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DE61D7-473B-4D6D-9FC8-20AA1F15E271}"/>
                </a:ext>
              </a:extLst>
            </p:cNvPr>
            <p:cNvSpPr/>
            <p:nvPr/>
          </p:nvSpPr>
          <p:spPr>
            <a:xfrm>
              <a:off x="6525263" y="1256178"/>
              <a:ext cx="1047592" cy="104735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176" t="-8793" r="-128808" b="-7703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C4DADD-9A19-4386-9AA3-5E6844E448B1}"/>
                </a:ext>
              </a:extLst>
            </p:cNvPr>
            <p:cNvSpPr/>
            <p:nvPr/>
          </p:nvSpPr>
          <p:spPr>
            <a:xfrm>
              <a:off x="1580291" y="2838885"/>
              <a:ext cx="3744561" cy="1218337"/>
            </a:xfrm>
            <a:custGeom>
              <a:avLst/>
              <a:gdLst>
                <a:gd name="connsiteX0" fmla="*/ 0 w 3744561"/>
                <a:gd name="connsiteY0" fmla="*/ 0 h 1218337"/>
                <a:gd name="connsiteX1" fmla="*/ 3744561 w 3744561"/>
                <a:gd name="connsiteY1" fmla="*/ 0 h 1218337"/>
                <a:gd name="connsiteX2" fmla="*/ 3744561 w 3744561"/>
                <a:gd name="connsiteY2" fmla="*/ 1218337 h 1218337"/>
                <a:gd name="connsiteX3" fmla="*/ 0 w 3744561"/>
                <a:gd name="connsiteY3" fmla="*/ 1218337 h 1218337"/>
                <a:gd name="connsiteX4" fmla="*/ 0 w 3744561"/>
                <a:gd name="connsiteY4" fmla="*/ 0 h 121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218337">
                  <a:moveTo>
                    <a:pt x="0" y="0"/>
                  </a:moveTo>
                  <a:lnTo>
                    <a:pt x="3744561" y="0"/>
                  </a:lnTo>
                  <a:lnTo>
                    <a:pt x="3744561" y="1218337"/>
                  </a:lnTo>
                  <a:lnTo>
                    <a:pt x="0" y="12183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" numCol="1" spcCol="1270" anchor="b" anchorCtr="0">
              <a:noAutofit/>
            </a:bodyPr>
            <a:lstStyle/>
            <a:p>
              <a:pPr marL="0" lvl="0" indent="0" algn="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kern="1200">
                  <a:solidFill>
                    <a:schemeClr val="bg1"/>
                  </a:solidFill>
                </a:rPr>
                <a:t>Research facilities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134295-D340-4831-98C8-9E53A51C7CBD}"/>
                </a:ext>
              </a:extLst>
            </p:cNvPr>
            <p:cNvSpPr/>
            <p:nvPr/>
          </p:nvSpPr>
          <p:spPr>
            <a:xfrm>
              <a:off x="8374884" y="4633578"/>
              <a:ext cx="3744561" cy="1164707"/>
            </a:xfrm>
            <a:custGeom>
              <a:avLst/>
              <a:gdLst>
                <a:gd name="connsiteX0" fmla="*/ 0 w 3744561"/>
                <a:gd name="connsiteY0" fmla="*/ 0 h 1164707"/>
                <a:gd name="connsiteX1" fmla="*/ 3744561 w 3744561"/>
                <a:gd name="connsiteY1" fmla="*/ 0 h 1164707"/>
                <a:gd name="connsiteX2" fmla="*/ 3744561 w 3744561"/>
                <a:gd name="connsiteY2" fmla="*/ 1164707 h 1164707"/>
                <a:gd name="connsiteX3" fmla="*/ 0 w 3744561"/>
                <a:gd name="connsiteY3" fmla="*/ 1164707 h 1164707"/>
                <a:gd name="connsiteX4" fmla="*/ 0 w 3744561"/>
                <a:gd name="connsiteY4" fmla="*/ 0 h 116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164707">
                  <a:moveTo>
                    <a:pt x="0" y="0"/>
                  </a:moveTo>
                  <a:lnTo>
                    <a:pt x="3744561" y="0"/>
                  </a:lnTo>
                  <a:lnTo>
                    <a:pt x="3744561" y="1164707"/>
                  </a:lnTo>
                  <a:lnTo>
                    <a:pt x="0" y="11647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Underwater datacenters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9667E1-0525-4939-9F28-E48C34F9978D}"/>
                </a:ext>
              </a:extLst>
            </p:cNvPr>
            <p:cNvSpPr/>
            <p:nvPr/>
          </p:nvSpPr>
          <p:spPr>
            <a:xfrm>
              <a:off x="8236821" y="2781781"/>
              <a:ext cx="3744561" cy="1514246"/>
            </a:xfrm>
            <a:custGeom>
              <a:avLst/>
              <a:gdLst>
                <a:gd name="connsiteX0" fmla="*/ 0 w 3744561"/>
                <a:gd name="connsiteY0" fmla="*/ 0 h 1514246"/>
                <a:gd name="connsiteX1" fmla="*/ 3744561 w 3744561"/>
                <a:gd name="connsiteY1" fmla="*/ 0 h 1514246"/>
                <a:gd name="connsiteX2" fmla="*/ 3744561 w 3744561"/>
                <a:gd name="connsiteY2" fmla="*/ 1514246 h 1514246"/>
                <a:gd name="connsiteX3" fmla="*/ 0 w 3744561"/>
                <a:gd name="connsiteY3" fmla="*/ 1514246 h 1514246"/>
                <a:gd name="connsiteX4" fmla="*/ 0 w 3744561"/>
                <a:gd name="connsiteY4" fmla="*/ 0 h 151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514246">
                  <a:moveTo>
                    <a:pt x="0" y="0"/>
                  </a:moveTo>
                  <a:lnTo>
                    <a:pt x="3744561" y="0"/>
                  </a:lnTo>
                  <a:lnTo>
                    <a:pt x="3744561" y="1514246"/>
                  </a:lnTo>
                  <a:lnTo>
                    <a:pt x="0" y="1514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W&amp;T power equipment supplier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682016-93AA-461C-883B-7A4DCD5D45C3}"/>
                </a:ext>
              </a:extLst>
            </p:cNvPr>
            <p:cNvSpPr/>
            <p:nvPr/>
          </p:nvSpPr>
          <p:spPr>
            <a:xfrm>
              <a:off x="7909054" y="1256178"/>
              <a:ext cx="3744561" cy="1047353"/>
            </a:xfrm>
            <a:custGeom>
              <a:avLst/>
              <a:gdLst>
                <a:gd name="connsiteX0" fmla="*/ 0 w 3744561"/>
                <a:gd name="connsiteY0" fmla="*/ 0 h 1047353"/>
                <a:gd name="connsiteX1" fmla="*/ 3744561 w 3744561"/>
                <a:gd name="connsiteY1" fmla="*/ 0 h 1047353"/>
                <a:gd name="connsiteX2" fmla="*/ 3744561 w 3744561"/>
                <a:gd name="connsiteY2" fmla="*/ 1047353 h 1047353"/>
                <a:gd name="connsiteX3" fmla="*/ 0 w 3744561"/>
                <a:gd name="connsiteY3" fmla="*/ 1047353 h 1047353"/>
                <a:gd name="connsiteX4" fmla="*/ 0 w 3744561"/>
                <a:gd name="connsiteY4" fmla="*/ 0 h 104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047353">
                  <a:moveTo>
                    <a:pt x="0" y="0"/>
                  </a:moveTo>
                  <a:lnTo>
                    <a:pt x="3744561" y="0"/>
                  </a:lnTo>
                  <a:lnTo>
                    <a:pt x="3744561" y="1047353"/>
                  </a:lnTo>
                  <a:lnTo>
                    <a:pt x="0" y="1047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Energy matrix of Arctic countries </a:t>
              </a:r>
              <a:endParaRPr lang="en-US" sz="2400" kern="120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414272E4-6085-4673-B5AF-B97AF7DF0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5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E02BFFF-2A5D-401B-B63F-BF7E425FC6A7}"/>
              </a:ext>
            </a:extLst>
          </p:cNvPr>
          <p:cNvGrpSpPr/>
          <p:nvPr/>
        </p:nvGrpSpPr>
        <p:grpSpPr>
          <a:xfrm>
            <a:off x="6501192" y="2491504"/>
            <a:ext cx="1723577" cy="872414"/>
            <a:chOff x="4444193" y="1170210"/>
            <a:chExt cx="3274001" cy="1657184"/>
          </a:xfrm>
        </p:grpSpPr>
        <p:pic>
          <p:nvPicPr>
            <p:cNvPr id="69" name="Content Placeholder 109">
              <a:extLst>
                <a:ext uri="{FF2B5EF4-FFF2-40B4-BE49-F238E27FC236}">
                  <a16:creationId xmlns:a16="http://schemas.microsoft.com/office/drawing/2014/main" id="{B5122C68-D73E-499B-88D1-9ED516B4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70" name="Content Placeholder 109">
              <a:extLst>
                <a:ext uri="{FF2B5EF4-FFF2-40B4-BE49-F238E27FC236}">
                  <a16:creationId xmlns:a16="http://schemas.microsoft.com/office/drawing/2014/main" id="{F69586CC-3EEB-4C0A-8C00-8591FC72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DAADB7-AB8B-40DB-B4BF-24AA4C8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EA2A-7AC3-4C38-8AAE-32A5E258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210"/>
            <a:ext cx="8635738" cy="617847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Levelized cost of electricity LCOE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99E4F1-E8BD-4085-8DE9-9212803E34A0}"/>
              </a:ext>
            </a:extLst>
          </p:cNvPr>
          <p:cNvSpPr txBox="1"/>
          <p:nvPr/>
        </p:nvSpPr>
        <p:spPr>
          <a:xfrm>
            <a:off x="2258866" y="5979552"/>
            <a:ext cx="9862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</a:rPr>
              <a:t>References:</a:t>
            </a:r>
          </a:p>
          <a:p>
            <a:pPr algn="r"/>
            <a:r>
              <a:rPr lang="en-US" sz="1000" u="sng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https://arena.gov.au/assets/2020/12/tidal-energy-in-australia.pdf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https://europa.eu/capacity4dev/file/29381/download?token=Yp_EN2wg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https://renewablesnow.com/news/minesto-says-lcoe-below-eur-50mwh-possible-for-kite-turbine-586850/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</a:rPr>
              <a:t>https://www.businesswire.com/news/home/20210212005455/en/Global-Wave-and-Tidal-Energy-Industry-2020-to-2027---Market-Trajectory-Analytics---ResearchAndMarkets.com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B9711-FF4A-4660-9AEC-146E1EC314F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1400" y="2436616"/>
            <a:ext cx="1339121" cy="13465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7D719F-E115-4AD5-8F2A-C79497BC6CC1}"/>
              </a:ext>
            </a:extLst>
          </p:cNvPr>
          <p:cNvSpPr txBox="1"/>
          <p:nvPr/>
        </p:nvSpPr>
        <p:spPr>
          <a:xfrm>
            <a:off x="2515919" y="3128184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Diesel generator  436€ /MWh</a:t>
            </a:r>
          </a:p>
        </p:txBody>
      </p:sp>
      <p:pic>
        <p:nvPicPr>
          <p:cNvPr id="16" name="Gráfico 15" descr="Central de energía contorno">
            <a:extLst>
              <a:ext uri="{FF2B5EF4-FFF2-40B4-BE49-F238E27FC236}">
                <a16:creationId xmlns:a16="http://schemas.microsoft.com/office/drawing/2014/main" id="{41E3DD84-4FE6-4228-A292-EAD5DD7DD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4647" y="4221457"/>
            <a:ext cx="1115837" cy="111583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F77CB89-93AF-491F-9D53-29C3F2BDDA77}"/>
              </a:ext>
            </a:extLst>
          </p:cNvPr>
          <p:cNvSpPr txBox="1"/>
          <p:nvPr/>
        </p:nvSpPr>
        <p:spPr>
          <a:xfrm>
            <a:off x="2529528" y="4702529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Biogas– 137€ /MWh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AFDB5C-C314-47F1-B591-89B5BC1C47E2}"/>
              </a:ext>
            </a:extLst>
          </p:cNvPr>
          <p:cNvGrpSpPr/>
          <p:nvPr/>
        </p:nvGrpSpPr>
        <p:grpSpPr>
          <a:xfrm>
            <a:off x="6572394" y="2018530"/>
            <a:ext cx="1586085" cy="1950542"/>
            <a:chOff x="7402889" y="2035134"/>
            <a:chExt cx="3012830" cy="37051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5836C67-06E5-4618-8AE3-99BCD16EA93A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65B48A5-2828-42D3-9FC8-352FFBF4765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62BA8D1-5614-400B-99DA-046A7059A29E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52E267C-3C73-4B56-B617-A8C2D95F37DD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FFD36923-FFF8-490D-AFF5-4E54EEBE825A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E407F62B-3108-435D-8E6F-4AB026B2E61A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19200F0F-9951-498F-9F65-51D0DFA84267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6E12535-1A6E-4870-BAAC-D5CE55929466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A1FBA3-0F93-4DFE-884E-255D41E8E81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CD82231-A2F8-419B-926F-A5CD9C76333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59AAD-35AE-47C0-8870-B066C13DD937}"/>
              </a:ext>
            </a:extLst>
          </p:cNvPr>
          <p:cNvSpPr/>
          <p:nvPr/>
        </p:nvSpPr>
        <p:spPr>
          <a:xfrm flipH="1" flipV="1">
            <a:off x="7337391" y="1898085"/>
            <a:ext cx="56035" cy="117475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9D7306-28D4-479E-8CC1-DE5A6D917B06}"/>
              </a:ext>
            </a:extLst>
          </p:cNvPr>
          <p:cNvGrpSpPr/>
          <p:nvPr/>
        </p:nvGrpSpPr>
        <p:grpSpPr>
          <a:xfrm>
            <a:off x="7754538" y="2867064"/>
            <a:ext cx="901285" cy="885966"/>
            <a:chOff x="6730492" y="2509565"/>
            <a:chExt cx="1712027" cy="1682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8CA9A87-B950-41BE-8049-ED747D1B30B0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0E0E235-F85D-4F53-849E-C90B9DD15B1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0FC93C8D-4955-4FEF-81A6-4195510E9FC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Flowchart: Manual Operation 47">
                  <a:extLst>
                    <a:ext uri="{FF2B5EF4-FFF2-40B4-BE49-F238E27FC236}">
                      <a16:creationId xmlns:a16="http://schemas.microsoft.com/office/drawing/2014/main" id="{7376A259-3380-4649-8710-049132040BC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6F52DB8-C0A9-4725-8E73-DDAC04E1F00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5" name="Flowchart: Manual Operation 44">
                  <a:extLst>
                    <a:ext uri="{FF2B5EF4-FFF2-40B4-BE49-F238E27FC236}">
                      <a16:creationId xmlns:a16="http://schemas.microsoft.com/office/drawing/2014/main" id="{B1474976-2628-40CE-97BF-3918CE6E030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6" name="Flowchart: Manual Operation 45">
                  <a:extLst>
                    <a:ext uri="{FF2B5EF4-FFF2-40B4-BE49-F238E27FC236}">
                      <a16:creationId xmlns:a16="http://schemas.microsoft.com/office/drawing/2014/main" id="{8314E89A-41AA-4922-867C-1BD6B04684E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C2AFB-A7CE-4A16-8702-BB5F054FA000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3" name="Flowchart: Manual Operation 42">
                  <a:extLst>
                    <a:ext uri="{FF2B5EF4-FFF2-40B4-BE49-F238E27FC236}">
                      <a16:creationId xmlns:a16="http://schemas.microsoft.com/office/drawing/2014/main" id="{3E07D306-F9E3-467D-82A4-A6B7F15EE30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Flowchart: Manual Operation 43">
                  <a:extLst>
                    <a:ext uri="{FF2B5EF4-FFF2-40B4-BE49-F238E27FC236}">
                      <a16:creationId xmlns:a16="http://schemas.microsoft.com/office/drawing/2014/main" id="{196CCE1B-84DB-4399-93B8-E162D969ECB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D3D2F82-13A1-4369-858C-47A341EE5E08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41" name="Flowchart: Manual Operation 40">
                  <a:extLst>
                    <a:ext uri="{FF2B5EF4-FFF2-40B4-BE49-F238E27FC236}">
                      <a16:creationId xmlns:a16="http://schemas.microsoft.com/office/drawing/2014/main" id="{61FE566A-D967-4480-8B8A-36A163AF0B4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8770BAE2-9C8E-4BB0-86E7-6F03BEFEB2F6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CB7BC32-0380-41CD-8422-4484C427E1D3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060121-F4F0-4D31-A66D-56B80C21D1AA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F81816-8197-4FB4-AC5F-6B709554029B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30794A-E0F0-44F3-8709-AD320B45F59E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831FF4-145D-4146-960A-35B89FDC500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8AD235-97B8-4387-9B47-CAEE32F27A52}"/>
              </a:ext>
            </a:extLst>
          </p:cNvPr>
          <p:cNvGrpSpPr/>
          <p:nvPr/>
        </p:nvGrpSpPr>
        <p:grpSpPr>
          <a:xfrm>
            <a:off x="6073910" y="2872144"/>
            <a:ext cx="901285" cy="885966"/>
            <a:chOff x="6730492" y="2509565"/>
            <a:chExt cx="1712027" cy="168292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0895C3A-F77D-438A-82BA-BA4CD91D703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EF4446C-7955-462B-A83F-CCF6401E03CB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66" name="Flowchart: Manual Operation 65">
                  <a:extLst>
                    <a:ext uri="{FF2B5EF4-FFF2-40B4-BE49-F238E27FC236}">
                      <a16:creationId xmlns:a16="http://schemas.microsoft.com/office/drawing/2014/main" id="{4BB9C3EF-04A8-44C5-B2A4-06E38F7B30E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7" name="Flowchart: Manual Operation 66">
                  <a:extLst>
                    <a:ext uri="{FF2B5EF4-FFF2-40B4-BE49-F238E27FC236}">
                      <a16:creationId xmlns:a16="http://schemas.microsoft.com/office/drawing/2014/main" id="{C0F9EA07-28C5-4671-B368-7C5D320792F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C8ED74C-FFBC-4A46-8BEF-3804887A0ED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64" name="Flowchart: Manual Operation 63">
                  <a:extLst>
                    <a:ext uri="{FF2B5EF4-FFF2-40B4-BE49-F238E27FC236}">
                      <a16:creationId xmlns:a16="http://schemas.microsoft.com/office/drawing/2014/main" id="{9F4491B0-B6FF-4258-9224-6E838EAF623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5" name="Flowchart: Manual Operation 64">
                  <a:extLst>
                    <a:ext uri="{FF2B5EF4-FFF2-40B4-BE49-F238E27FC236}">
                      <a16:creationId xmlns:a16="http://schemas.microsoft.com/office/drawing/2014/main" id="{48D9CF66-A13B-4FEE-84F0-873E22E11B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9638199-B6D6-4512-88E3-CC1442DDE4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62" name="Flowchart: Manual Operation 61">
                  <a:extLst>
                    <a:ext uri="{FF2B5EF4-FFF2-40B4-BE49-F238E27FC236}">
                      <a16:creationId xmlns:a16="http://schemas.microsoft.com/office/drawing/2014/main" id="{24AF2D67-A6D9-4E7A-B104-2EA57D3E3B1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3" name="Flowchart: Manual Operation 62">
                  <a:extLst>
                    <a:ext uri="{FF2B5EF4-FFF2-40B4-BE49-F238E27FC236}">
                      <a16:creationId xmlns:a16="http://schemas.microsoft.com/office/drawing/2014/main" id="{D7602583-4EB1-4951-B6F8-BC2E18D4DC4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CB20BD6-DC78-417D-89AD-B6FC34ABF40F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60" name="Flowchart: Manual Operation 59">
                  <a:extLst>
                    <a:ext uri="{FF2B5EF4-FFF2-40B4-BE49-F238E27FC236}">
                      <a16:creationId xmlns:a16="http://schemas.microsoft.com/office/drawing/2014/main" id="{4154865B-FB5D-4F5A-B462-F7617BF9C36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1" name="Flowchart: Manual Operation 60">
                  <a:extLst>
                    <a:ext uri="{FF2B5EF4-FFF2-40B4-BE49-F238E27FC236}">
                      <a16:creationId xmlns:a16="http://schemas.microsoft.com/office/drawing/2014/main" id="{FAA730E6-1BB0-4EF2-A299-41A2FFA1EF3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4F7EE0-5F9A-4033-82C4-C3A2AAFCD07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75DF7A-F537-4BF3-898A-2A086E4555C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0912B0-C523-4C3C-A88A-0AAFD4F09CE9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0FEA188-A188-4860-A48A-632FFF3E3E45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C02337-24E5-4CD7-A6B2-687EAEFB28D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97FCC2A-B517-46CC-8574-FCEE498752D0}"/>
              </a:ext>
            </a:extLst>
          </p:cNvPr>
          <p:cNvSpPr txBox="1"/>
          <p:nvPr/>
        </p:nvSpPr>
        <p:spPr>
          <a:xfrm>
            <a:off x="8907633" y="3103138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Tidal energy – </a:t>
            </a:r>
          </a:p>
          <a:p>
            <a:r>
              <a:rPr lang="en-US">
                <a:solidFill>
                  <a:schemeClr val="bg1"/>
                </a:solidFill>
              </a:rPr>
              <a:t>175 – 250 € /MWh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638A3C-5878-4F52-AD84-26D1C1877268}"/>
              </a:ext>
            </a:extLst>
          </p:cNvPr>
          <p:cNvGrpSpPr/>
          <p:nvPr/>
        </p:nvGrpSpPr>
        <p:grpSpPr>
          <a:xfrm>
            <a:off x="7087040" y="4609326"/>
            <a:ext cx="1174678" cy="511438"/>
            <a:chOff x="8567530" y="874929"/>
            <a:chExt cx="2332907" cy="101571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3DB3C1-9E16-411E-80EC-92AA1F7BC9AB}"/>
                </a:ext>
              </a:extLst>
            </p:cNvPr>
            <p:cNvSpPr/>
            <p:nvPr/>
          </p:nvSpPr>
          <p:spPr>
            <a:xfrm>
              <a:off x="9137422" y="874929"/>
              <a:ext cx="1763015" cy="598636"/>
            </a:xfrm>
            <a:custGeom>
              <a:avLst/>
              <a:gdLst>
                <a:gd name="connsiteX0" fmla="*/ 0 w 1763015"/>
                <a:gd name="connsiteY0" fmla="*/ 598636 h 598636"/>
                <a:gd name="connsiteX1" fmla="*/ 565743 w 1763015"/>
                <a:gd name="connsiteY1" fmla="*/ 124990 h 598636"/>
                <a:gd name="connsiteX2" fmla="*/ 901243 w 1763015"/>
                <a:gd name="connsiteY2" fmla="*/ 0 h 598636"/>
                <a:gd name="connsiteX3" fmla="*/ 1763015 w 1763015"/>
                <a:gd name="connsiteY3" fmla="*/ 6579 h 598636"/>
                <a:gd name="connsiteX4" fmla="*/ 1756437 w 1763015"/>
                <a:gd name="connsiteY4" fmla="*/ 309186 h 598636"/>
                <a:gd name="connsiteX5" fmla="*/ 881507 w 1763015"/>
                <a:gd name="connsiteY5" fmla="*/ 289451 h 598636"/>
                <a:gd name="connsiteX6" fmla="*/ 230244 w 1763015"/>
                <a:gd name="connsiteY6" fmla="*/ 546009 h 598636"/>
                <a:gd name="connsiteX7" fmla="*/ 0 w 1763015"/>
                <a:gd name="connsiteY7" fmla="*/ 598636 h 59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015" h="598636">
                  <a:moveTo>
                    <a:pt x="0" y="598636"/>
                  </a:moveTo>
                  <a:lnTo>
                    <a:pt x="565743" y="124990"/>
                  </a:lnTo>
                  <a:lnTo>
                    <a:pt x="901243" y="0"/>
                  </a:lnTo>
                  <a:lnTo>
                    <a:pt x="1763015" y="6579"/>
                  </a:lnTo>
                  <a:lnTo>
                    <a:pt x="1756437" y="309186"/>
                  </a:lnTo>
                  <a:lnTo>
                    <a:pt x="881507" y="289451"/>
                  </a:lnTo>
                  <a:lnTo>
                    <a:pt x="230244" y="546009"/>
                  </a:lnTo>
                  <a:lnTo>
                    <a:pt x="0" y="59863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ADA5142-0D80-49AD-890D-A9791FF33617}"/>
                </a:ext>
              </a:extLst>
            </p:cNvPr>
            <p:cNvSpPr/>
            <p:nvPr/>
          </p:nvSpPr>
          <p:spPr>
            <a:xfrm>
              <a:off x="8567530" y="1372798"/>
              <a:ext cx="1230572" cy="5178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6933BA6-40D8-4C5A-8983-2A3211AB2D12}"/>
              </a:ext>
            </a:extLst>
          </p:cNvPr>
          <p:cNvSpPr txBox="1"/>
          <p:nvPr/>
        </p:nvSpPr>
        <p:spPr>
          <a:xfrm>
            <a:off x="8939252" y="4518159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Wave energy – </a:t>
            </a:r>
          </a:p>
          <a:p>
            <a:r>
              <a:rPr lang="en-US">
                <a:solidFill>
                  <a:schemeClr val="bg1"/>
                </a:solidFill>
              </a:rPr>
              <a:t>100 - 150€ /MWh</a:t>
            </a:r>
          </a:p>
        </p:txBody>
      </p:sp>
      <p:pic>
        <p:nvPicPr>
          <p:cNvPr id="77" name="Picture 76" descr="Logo&#10;&#10;Description automatically generated with medium confidence">
            <a:extLst>
              <a:ext uri="{FF2B5EF4-FFF2-40B4-BE49-F238E27FC236}">
                <a16:creationId xmlns:a16="http://schemas.microsoft.com/office/drawing/2014/main" id="{E5CCC458-16F6-4A8D-AFE6-029EE8B62D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7272168" y="3263684"/>
            <a:ext cx="187632" cy="131615"/>
          </a:xfrm>
          <a:prstGeom prst="rect">
            <a:avLst/>
          </a:prstGeom>
        </p:spPr>
      </p:pic>
      <p:grpSp>
        <p:nvGrpSpPr>
          <p:cNvPr id="78" name="Group 67">
            <a:extLst>
              <a:ext uri="{FF2B5EF4-FFF2-40B4-BE49-F238E27FC236}">
                <a16:creationId xmlns:a16="http://schemas.microsoft.com/office/drawing/2014/main" id="{BE871E63-7D0C-44DD-B2BD-6E435E801D92}"/>
              </a:ext>
            </a:extLst>
          </p:cNvPr>
          <p:cNvGrpSpPr/>
          <p:nvPr/>
        </p:nvGrpSpPr>
        <p:grpSpPr>
          <a:xfrm>
            <a:off x="6496173" y="4978913"/>
            <a:ext cx="1723577" cy="872414"/>
            <a:chOff x="4444193" y="1170210"/>
            <a:chExt cx="3274001" cy="1657184"/>
          </a:xfrm>
        </p:grpSpPr>
        <p:pic>
          <p:nvPicPr>
            <p:cNvPr id="79" name="Content Placeholder 109">
              <a:extLst>
                <a:ext uri="{FF2B5EF4-FFF2-40B4-BE49-F238E27FC236}">
                  <a16:creationId xmlns:a16="http://schemas.microsoft.com/office/drawing/2014/main" id="{D830E149-916B-451B-823F-A065CCFA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80" name="Content Placeholder 109">
              <a:extLst>
                <a:ext uri="{FF2B5EF4-FFF2-40B4-BE49-F238E27FC236}">
                  <a16:creationId xmlns:a16="http://schemas.microsoft.com/office/drawing/2014/main" id="{137558A3-45B6-43DC-A3E9-AE0AE991D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pic>
        <p:nvPicPr>
          <p:cNvPr id="81" name="Picture 80" descr="Logo&#10;&#10;Description automatically generated with medium confidence">
            <a:extLst>
              <a:ext uri="{FF2B5EF4-FFF2-40B4-BE49-F238E27FC236}">
                <a16:creationId xmlns:a16="http://schemas.microsoft.com/office/drawing/2014/main" id="{A0DDC6CA-EA66-4F04-A530-E38E46D67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05063D-39BA-45AA-945A-876817749277}"/>
              </a:ext>
            </a:extLst>
          </p:cNvPr>
          <p:cNvSpPr/>
          <p:nvPr/>
        </p:nvSpPr>
        <p:spPr>
          <a:xfrm>
            <a:off x="1104647" y="2422902"/>
            <a:ext cx="296798" cy="401622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3C8B51-25E4-401A-8A3E-87995FCBB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" y="2425898"/>
            <a:ext cx="233817" cy="38089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F119CF6E-2112-4C9D-83A8-19C0F9D9B162}"/>
              </a:ext>
            </a:extLst>
          </p:cNvPr>
          <p:cNvSpPr/>
          <p:nvPr/>
        </p:nvSpPr>
        <p:spPr>
          <a:xfrm>
            <a:off x="1529079" y="4201838"/>
            <a:ext cx="622935" cy="386715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8794E3A-621E-4B06-94E7-2CB840F00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9079" y="4160539"/>
            <a:ext cx="233817" cy="3808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D4F445-F500-4668-8B29-102D70A4FEA1}"/>
              </a:ext>
            </a:extLst>
          </p:cNvPr>
          <p:cNvSpPr txBox="1"/>
          <p:nvPr/>
        </p:nvSpPr>
        <p:spPr>
          <a:xfrm>
            <a:off x="9819487" y="1004795"/>
            <a:ext cx="185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Expected growth </a:t>
            </a:r>
          </a:p>
          <a:p>
            <a:pPr algn="ctr"/>
            <a:r>
              <a:rPr lang="es-ES" b="1">
                <a:solidFill>
                  <a:schemeClr val="bg1"/>
                </a:solidFill>
              </a:rPr>
              <a:t>CAGR</a:t>
            </a:r>
          </a:p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Helvetica Neue"/>
              </a:rPr>
              <a:t>2020-2027</a:t>
            </a:r>
            <a:endParaRPr lang="es-ES" b="1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A02C1-F810-4CEA-8554-0B11D4718693}"/>
              </a:ext>
            </a:extLst>
          </p:cNvPr>
          <p:cNvSpPr txBox="1"/>
          <p:nvPr/>
        </p:nvSpPr>
        <p:spPr>
          <a:xfrm>
            <a:off x="9910102" y="172813"/>
            <a:ext cx="16700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600" b="1">
                <a:solidFill>
                  <a:schemeClr val="bg1"/>
                </a:solidFill>
              </a:rPr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29773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Proposed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E893-F144-479B-8908-9F7E8173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63" y="1780147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Development of a platform able to represent the potential usage of tidal and wave power through the analysis of sea water velocity, sea depth, swell wave height and swell wave period.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5D5148A-A265-44C5-92A0-461B0946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47327"/>
            <a:ext cx="1609726" cy="1129145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F47D27E-C166-4A41-902E-5FB6CC7EC512}"/>
              </a:ext>
            </a:extLst>
          </p:cNvPr>
          <p:cNvGrpSpPr/>
          <p:nvPr/>
        </p:nvGrpSpPr>
        <p:grpSpPr>
          <a:xfrm>
            <a:off x="2647950" y="3105710"/>
            <a:ext cx="2724151" cy="2641617"/>
            <a:chOff x="4486274" y="2962533"/>
            <a:chExt cx="2990850" cy="2990850"/>
          </a:xfrm>
        </p:grpSpPr>
        <p:pic>
          <p:nvPicPr>
            <p:cNvPr id="6" name="Gráfico 5" descr="Portátil contorno">
              <a:extLst>
                <a:ext uri="{FF2B5EF4-FFF2-40B4-BE49-F238E27FC236}">
                  <a16:creationId xmlns:a16="http://schemas.microsoft.com/office/drawing/2014/main" id="{7B9E98BE-2841-42AD-A077-8AFE6321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6274" y="2962533"/>
              <a:ext cx="2990850" cy="2990850"/>
            </a:xfrm>
            <a:prstGeom prst="rect">
              <a:avLst/>
            </a:prstGeom>
          </p:spPr>
        </p:pic>
        <p:pic>
          <p:nvPicPr>
            <p:cNvPr id="9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9775CD27-E648-493A-B86A-6AA31DEB3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5396994" y="3969211"/>
              <a:ext cx="1169409" cy="820284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6D14520-AA62-403D-93B9-143BFF05FBFD}"/>
              </a:ext>
            </a:extLst>
          </p:cNvPr>
          <p:cNvGrpSpPr/>
          <p:nvPr/>
        </p:nvGrpSpPr>
        <p:grpSpPr>
          <a:xfrm>
            <a:off x="6902433" y="3105710"/>
            <a:ext cx="2641617" cy="2641617"/>
            <a:chOff x="6826233" y="2924734"/>
            <a:chExt cx="2641617" cy="2641617"/>
          </a:xfrm>
        </p:grpSpPr>
        <p:pic>
          <p:nvPicPr>
            <p:cNvPr id="12" name="Gráfico 11" descr="Ordenador contorno">
              <a:extLst>
                <a:ext uri="{FF2B5EF4-FFF2-40B4-BE49-F238E27FC236}">
                  <a16:creationId xmlns:a16="http://schemas.microsoft.com/office/drawing/2014/main" id="{33B1EE42-D95E-4840-8CFE-F390F1A38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6233" y="2924734"/>
              <a:ext cx="2641617" cy="2641617"/>
            </a:xfrm>
            <a:prstGeom prst="rect">
              <a:avLst/>
            </a:prstGeom>
          </p:spPr>
        </p:pic>
        <p:pic>
          <p:nvPicPr>
            <p:cNvPr id="13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7B2E47FD-C5B7-48BB-85AD-A6E32622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7162317" y="3702016"/>
              <a:ext cx="1032861" cy="72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1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our 1">
            <a:hlinkClick r:id="" action="ppaction://media"/>
            <a:extLst>
              <a:ext uri="{FF2B5EF4-FFF2-40B4-BE49-F238E27FC236}">
                <a16:creationId xmlns:a16="http://schemas.microsoft.com/office/drawing/2014/main" id="{7C84F12E-6922-4782-B957-F6D626469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4131"/>
            <a:ext cx="12252677" cy="6892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730" y="-34131"/>
            <a:ext cx="10515600" cy="1325563"/>
          </a:xfrm>
        </p:spPr>
        <p:txBody>
          <a:bodyPr/>
          <a:lstStyle/>
          <a:p>
            <a:r>
              <a:rPr lang="en-US" b="1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2373964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00"/>
    </mc:Choice>
    <mc:Fallback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PowerPoint Presentation</vt:lpstr>
      <vt:lpstr>We aim to…</vt:lpstr>
      <vt:lpstr>Team</vt:lpstr>
      <vt:lpstr>Proven concepts</vt:lpstr>
      <vt:lpstr>Power breakdown</vt:lpstr>
      <vt:lpstr>Potential customers</vt:lpstr>
      <vt:lpstr>Finance</vt:lpstr>
      <vt:lpstr>Proposed concept</vt:lpstr>
      <vt:lpstr>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Isaac Marin Granados</dc:creator>
  <cp:revision>1</cp:revision>
  <dcterms:created xsi:type="dcterms:W3CDTF">2021-11-05T18:47:15Z</dcterms:created>
  <dcterms:modified xsi:type="dcterms:W3CDTF">2021-11-07T12:46:34Z</dcterms:modified>
</cp:coreProperties>
</file>